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17" r:id="rId2"/>
    <p:sldId id="259" r:id="rId3"/>
    <p:sldId id="311" r:id="rId4"/>
    <p:sldId id="260" r:id="rId5"/>
    <p:sldId id="277" r:id="rId6"/>
    <p:sldId id="278" r:id="rId7"/>
    <p:sldId id="264" r:id="rId8"/>
    <p:sldId id="313" r:id="rId9"/>
    <p:sldId id="266" r:id="rId10"/>
    <p:sldId id="269" r:id="rId11"/>
    <p:sldId id="271" r:id="rId12"/>
    <p:sldId id="314" r:id="rId13"/>
    <p:sldId id="319" r:id="rId14"/>
    <p:sldId id="283" r:id="rId15"/>
    <p:sldId id="284" r:id="rId16"/>
    <p:sldId id="285" r:id="rId17"/>
    <p:sldId id="315" r:id="rId18"/>
    <p:sldId id="291" r:id="rId19"/>
    <p:sldId id="292" r:id="rId20"/>
    <p:sldId id="293" r:id="rId21"/>
    <p:sldId id="297" r:id="rId22"/>
    <p:sldId id="321" r:id="rId23"/>
    <p:sldId id="303" r:id="rId24"/>
    <p:sldId id="301" r:id="rId25"/>
    <p:sldId id="309" r:id="rId26"/>
    <p:sldId id="282" r:id="rId27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  <a:srgbClr val="99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 snapToGrid="0">
      <p:cViewPr varScale="1">
        <p:scale>
          <a:sx n="86" d="100"/>
          <a:sy n="86" d="100"/>
        </p:scale>
        <p:origin x="1382" y="53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54FD2-3BD1-4E0E-B627-F78AAB2B9927}" type="datetimeFigureOut">
              <a:rPr lang="it-IT" smtClean="0"/>
              <a:t>27/05/2020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4A361-E511-4361-AD5B-E10FAC660DC6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813316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54FD2-3BD1-4E0E-B627-F78AAB2B9927}" type="datetimeFigureOut">
              <a:rPr lang="it-IT" smtClean="0"/>
              <a:t>27/05/2020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4A361-E511-4361-AD5B-E10FAC660DC6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714916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54FD2-3BD1-4E0E-B627-F78AAB2B9927}" type="datetimeFigureOut">
              <a:rPr lang="it-IT" smtClean="0"/>
              <a:t>27/05/2020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4A361-E511-4361-AD5B-E10FAC660DC6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217986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54FD2-3BD1-4E0E-B627-F78AAB2B9927}" type="datetimeFigureOut">
              <a:rPr lang="it-IT" smtClean="0"/>
              <a:t>27/05/2020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4A361-E511-4361-AD5B-E10FAC660DC6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064415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54FD2-3BD1-4E0E-B627-F78AAB2B9927}" type="datetimeFigureOut">
              <a:rPr lang="it-IT" smtClean="0"/>
              <a:t>27/05/2020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4A361-E511-4361-AD5B-E10FAC660DC6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427468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54FD2-3BD1-4E0E-B627-F78AAB2B9927}" type="datetimeFigureOut">
              <a:rPr lang="it-IT" smtClean="0"/>
              <a:t>27/05/2020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4A361-E511-4361-AD5B-E10FAC660DC6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036557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54FD2-3BD1-4E0E-B627-F78AAB2B9927}" type="datetimeFigureOut">
              <a:rPr lang="it-IT" smtClean="0"/>
              <a:t>27/05/2020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4A361-E511-4361-AD5B-E10FAC660DC6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845983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54FD2-3BD1-4E0E-B627-F78AAB2B9927}" type="datetimeFigureOut">
              <a:rPr lang="it-IT" smtClean="0"/>
              <a:t>27/05/2020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4A361-E511-4361-AD5B-E10FAC660DC6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422280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54FD2-3BD1-4E0E-B627-F78AAB2B9927}" type="datetimeFigureOut">
              <a:rPr lang="it-IT" smtClean="0"/>
              <a:t>27/05/2020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4A361-E511-4361-AD5B-E10FAC660DC6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70828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54FD2-3BD1-4E0E-B627-F78AAB2B9927}" type="datetimeFigureOut">
              <a:rPr lang="it-IT" smtClean="0"/>
              <a:t>27/05/2020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4A361-E511-4361-AD5B-E10FAC660DC6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871462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54FD2-3BD1-4E0E-B627-F78AAB2B9927}" type="datetimeFigureOut">
              <a:rPr lang="it-IT" smtClean="0"/>
              <a:t>27/05/2020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4A361-E511-4361-AD5B-E10FAC660DC6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945758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754FD2-3BD1-4E0E-B627-F78AAB2B9927}" type="datetimeFigureOut">
              <a:rPr lang="it-IT" smtClean="0"/>
              <a:t>27/05/2020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94A361-E511-4361-AD5B-E10FAC660DC6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222080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0510" y="5543606"/>
            <a:ext cx="9133490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l-SI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Prejmi</a:t>
            </a:r>
            <a:r>
              <a:rPr lang="it-IT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 S</a:t>
            </a:r>
            <a:r>
              <a:rPr lang="sl-SI" sz="4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vetega</a:t>
            </a:r>
            <a:r>
              <a:rPr lang="sl-SI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Duha</a:t>
            </a:r>
            <a:br>
              <a:rPr lang="it-IT" sz="4000" dirty="0">
                <a:solidFill>
                  <a:schemeClr val="bg1"/>
                </a:solidFill>
              </a:rPr>
            </a:br>
            <a:r>
              <a:rPr lang="sl-SI" sz="2400" dirty="0" err="1">
                <a:solidFill>
                  <a:schemeClr val="bg1"/>
                </a:solidFill>
                <a:latin typeface="Arial" panose="020B0604020202020204" pitchFamily="34" charset="0"/>
                <a:ea typeface="MS Mincho" panose="02020609040205080304" pitchFamily="49" charset="-128"/>
              </a:rPr>
              <a:t>Jn</a:t>
            </a:r>
            <a:r>
              <a:rPr lang="it-IT" sz="2400" dirty="0">
                <a:solidFill>
                  <a:schemeClr val="bg1"/>
                </a:solidFill>
                <a:latin typeface="Arial" panose="020B0604020202020204" pitchFamily="34" charset="0"/>
                <a:ea typeface="MS Mincho" panose="02020609040205080304" pitchFamily="49" charset="-128"/>
              </a:rPr>
              <a:t> 20, 22</a:t>
            </a:r>
            <a:r>
              <a:rPr lang="it-IT" sz="2400" b="1" dirty="0">
                <a:solidFill>
                  <a:schemeClr val="bg1"/>
                </a:solidFill>
                <a:latin typeface="Arial" panose="020B0604020202020204" pitchFamily="34" charset="0"/>
                <a:ea typeface="MS Mincho" panose="02020609040205080304" pitchFamily="49" charset="-128"/>
              </a:rPr>
              <a:t> </a:t>
            </a:r>
            <a:endParaRPr lang="it-IT" sz="2400" dirty="0">
              <a:solidFill>
                <a:schemeClr val="bg1"/>
              </a:solidFill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93" r="3793"/>
          <a:stretch/>
        </p:blipFill>
        <p:spPr>
          <a:xfrm>
            <a:off x="0" y="246028"/>
            <a:ext cx="9144000" cy="5324442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1916953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  <p:sndAc>
          <p:stSnd loop="1">
            <p:snd r:embed="rId2" name="NEW.wav"/>
          </p:stSnd>
        </p:sndAc>
      </p:transition>
    </mc:Choice>
    <mc:Fallback xmlns="">
      <p:transition spd="med">
        <p:fade/>
        <p:sndAc>
          <p:stSnd loop="1">
            <p:snd r:embed="rId4" name="NEW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-10517" y="207889"/>
            <a:ext cx="9144000" cy="12208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4400"/>
              </a:lnSpc>
            </a:pPr>
            <a:r>
              <a:rPr lang="sl-SI" sz="4000" dirty="0">
                <a:solidFill>
                  <a:schemeClr val="bg1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Neke nedelje so me islamski teroristi ugrabili in odpeljali</a:t>
            </a:r>
            <a:r>
              <a:rPr lang="it-IT" sz="4000" dirty="0">
                <a:solidFill>
                  <a:schemeClr val="bg1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.</a:t>
            </a:r>
            <a:endParaRPr lang="it-IT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3072" y="1649533"/>
            <a:ext cx="5103445" cy="35107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Rettangolo 3"/>
          <p:cNvSpPr/>
          <p:nvPr/>
        </p:nvSpPr>
        <p:spPr>
          <a:xfrm>
            <a:off x="25593" y="5664907"/>
            <a:ext cx="9118407" cy="6565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4400"/>
              </a:lnSpc>
            </a:pPr>
            <a:r>
              <a:rPr lang="sl-SI" sz="4000" spc="-100" dirty="0">
                <a:solidFill>
                  <a:schemeClr val="bg1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Ravnokar sem zaključil m</a:t>
            </a:r>
            <a:r>
              <a:rPr lang="it-IT" sz="4000" spc="-100" dirty="0">
                <a:solidFill>
                  <a:schemeClr val="bg1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a</a:t>
            </a:r>
            <a:r>
              <a:rPr lang="sl-SI" sz="4000" spc="-100" dirty="0" err="1">
                <a:solidFill>
                  <a:schemeClr val="bg1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šo</a:t>
            </a:r>
            <a:r>
              <a:rPr lang="it-IT" sz="4000" spc="-100" dirty="0">
                <a:solidFill>
                  <a:schemeClr val="bg1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. </a:t>
            </a:r>
            <a:endParaRPr lang="it-IT" sz="4000" spc="-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280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" y="94590"/>
            <a:ext cx="8153400" cy="5435600"/>
          </a:xfrm>
          <a:prstGeom prst="rect">
            <a:avLst/>
          </a:prstGeom>
          <a:effectLst>
            <a:softEdge rad="355600"/>
          </a:effectLst>
        </p:spPr>
      </p:pic>
      <p:sp>
        <p:nvSpPr>
          <p:cNvPr id="5" name="Rettangolo 4"/>
          <p:cNvSpPr/>
          <p:nvPr/>
        </p:nvSpPr>
        <p:spPr>
          <a:xfrm>
            <a:off x="0" y="5547583"/>
            <a:ext cx="9144000" cy="12208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4400"/>
              </a:lnSpc>
            </a:pPr>
            <a:r>
              <a:rPr lang="it-IT" sz="4000" dirty="0">
                <a:solidFill>
                  <a:schemeClr val="bg1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S</a:t>
            </a:r>
            <a:r>
              <a:rPr lang="sl-SI" sz="4000" dirty="0" err="1">
                <a:solidFill>
                  <a:schemeClr val="bg1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edel</a:t>
            </a:r>
            <a:r>
              <a:rPr lang="sl-SI" sz="4000" dirty="0">
                <a:solidFill>
                  <a:schemeClr val="bg1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sem v avto,</a:t>
            </a:r>
            <a:r>
              <a:rPr lang="it-IT" sz="4000" dirty="0">
                <a:solidFill>
                  <a:schemeClr val="bg1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br>
              <a:rPr lang="it-IT" sz="4000" dirty="0">
                <a:solidFill>
                  <a:schemeClr val="bg1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</a:br>
            <a:r>
              <a:rPr lang="sl-SI" sz="4000" dirty="0">
                <a:solidFill>
                  <a:schemeClr val="bg1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da bi obiskal prijatelje</a:t>
            </a:r>
            <a:r>
              <a:rPr lang="it-IT" sz="4000" dirty="0">
                <a:solidFill>
                  <a:schemeClr val="bg1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…</a:t>
            </a:r>
            <a:endParaRPr lang="it-IT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9867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0" y="5939187"/>
            <a:ext cx="9144000" cy="6565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4400"/>
              </a:lnSpc>
            </a:pPr>
            <a:r>
              <a:rPr lang="it-IT" sz="4000" dirty="0">
                <a:solidFill>
                  <a:schemeClr val="bg1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 </a:t>
            </a:r>
            <a:r>
              <a:rPr lang="sl-SI" sz="4000" dirty="0">
                <a:solidFill>
                  <a:schemeClr val="bg1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k</a:t>
            </a:r>
            <a:r>
              <a:rPr lang="it-IT" sz="4000" dirty="0">
                <a:solidFill>
                  <a:schemeClr val="bg1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i </a:t>
            </a:r>
            <a:r>
              <a:rPr lang="sl-SI" sz="4000" dirty="0">
                <a:solidFill>
                  <a:schemeClr val="bg1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s</a:t>
            </a:r>
            <a:r>
              <a:rPr lang="it-IT" sz="4000" dirty="0">
                <a:solidFill>
                  <a:schemeClr val="bg1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o </a:t>
            </a:r>
            <a:r>
              <a:rPr lang="sl-SI" sz="4000" dirty="0">
                <a:solidFill>
                  <a:schemeClr val="bg1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m</a:t>
            </a:r>
            <a:r>
              <a:rPr lang="it-IT" sz="4000" dirty="0">
                <a:solidFill>
                  <a:schemeClr val="bg1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e</a:t>
            </a:r>
            <a:r>
              <a:rPr lang="sl-SI" sz="4000" dirty="0">
                <a:solidFill>
                  <a:schemeClr val="bg1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sl-SI" sz="4000" dirty="0" err="1">
                <a:solidFill>
                  <a:schemeClr val="bg1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zapr</a:t>
            </a:r>
            <a:r>
              <a:rPr lang="it-IT" sz="4000" dirty="0">
                <a:solidFill>
                  <a:schemeClr val="bg1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li</a:t>
            </a:r>
            <a:r>
              <a:rPr lang="sl-SI" sz="4000" dirty="0">
                <a:solidFill>
                  <a:schemeClr val="bg1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v prtljažnik</a:t>
            </a:r>
            <a:r>
              <a:rPr lang="it-IT" sz="4000" dirty="0">
                <a:solidFill>
                  <a:schemeClr val="bg1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. </a:t>
            </a:r>
            <a:endParaRPr lang="it-IT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1" t="-919" b="-1"/>
          <a:stretch/>
        </p:blipFill>
        <p:spPr>
          <a:xfrm>
            <a:off x="1925481" y="1547379"/>
            <a:ext cx="5442155" cy="42291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Rettangolo 3"/>
          <p:cNvSpPr/>
          <p:nvPr/>
        </p:nvSpPr>
        <p:spPr>
          <a:xfrm>
            <a:off x="0" y="247922"/>
            <a:ext cx="9144000" cy="12208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4400"/>
              </a:lnSpc>
            </a:pPr>
            <a:r>
              <a:rPr lang="it-IT" sz="4000" dirty="0">
                <a:solidFill>
                  <a:schemeClr val="bg1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… </a:t>
            </a:r>
            <a:r>
              <a:rPr lang="sl-SI" sz="4000" dirty="0">
                <a:solidFill>
                  <a:schemeClr val="bg1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obkolila me je skupina</a:t>
            </a:r>
            <a:br>
              <a:rPr lang="it-IT" sz="4000" dirty="0">
                <a:solidFill>
                  <a:schemeClr val="bg1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</a:br>
            <a:r>
              <a:rPr lang="sl-SI" sz="4000" dirty="0">
                <a:solidFill>
                  <a:schemeClr val="bg1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oboroženih mož,</a:t>
            </a:r>
            <a:r>
              <a:rPr lang="it-IT" sz="4000" dirty="0">
                <a:solidFill>
                  <a:schemeClr val="bg1"/>
                </a:solidFill>
                <a:latin typeface="Comic Sans MS" panose="030F0702030302060204" pitchFamily="66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endParaRPr lang="it-IT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4843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6113723" y="1113099"/>
            <a:ext cx="2992774" cy="23493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4400"/>
              </a:lnSpc>
              <a:spcAft>
                <a:spcPts val="0"/>
              </a:spcAft>
            </a:pPr>
            <a:r>
              <a:rPr lang="sl-SI" sz="4000" dirty="0">
                <a:solidFill>
                  <a:schemeClr val="bg1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Zvezanega so me odpeljali v neko hišo,</a:t>
            </a:r>
            <a:r>
              <a:rPr lang="it-IT" sz="4000" dirty="0">
                <a:solidFill>
                  <a:schemeClr val="bg1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endParaRPr lang="it-IT" sz="4000" dirty="0">
              <a:solidFill>
                <a:schemeClr val="bg1"/>
              </a:solidFill>
              <a:effectLst/>
              <a:latin typeface="Arial" panose="020B0604020202020204" pitchFamily="34" charset="0"/>
              <a:ea typeface="MS Mincho" panose="02020609040205080304" pitchFamily="49" charset="-128"/>
              <a:cs typeface="Arial" panose="020B0604020202020204" pitchFamily="34" charset="0"/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08"/>
          <a:stretch/>
        </p:blipFill>
        <p:spPr>
          <a:xfrm>
            <a:off x="5665076" y="4165189"/>
            <a:ext cx="3468724" cy="26928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ettangolo 4"/>
          <p:cNvSpPr/>
          <p:nvPr/>
        </p:nvSpPr>
        <p:spPr>
          <a:xfrm>
            <a:off x="0" y="5111377"/>
            <a:ext cx="5665076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4400"/>
              </a:lnSpc>
              <a:spcAft>
                <a:spcPts val="0"/>
              </a:spcAft>
            </a:pPr>
            <a:r>
              <a:rPr lang="sl-SI" sz="4000" spc="-100" dirty="0">
                <a:solidFill>
                  <a:schemeClr val="bg1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kjer sem ostal</a:t>
            </a:r>
            <a:r>
              <a:rPr lang="it-IT" sz="4000" spc="-100" dirty="0">
                <a:solidFill>
                  <a:schemeClr val="bg1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9 </a:t>
            </a:r>
            <a:r>
              <a:rPr lang="sl-SI" sz="4000" spc="-100" dirty="0">
                <a:solidFill>
                  <a:schemeClr val="bg1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d</a:t>
            </a:r>
            <a:r>
              <a:rPr lang="it-IT" sz="4000" spc="-100" dirty="0">
                <a:solidFill>
                  <a:schemeClr val="bg1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ni </a:t>
            </a:r>
            <a:br>
              <a:rPr lang="it-IT" sz="4000" spc="-100" dirty="0">
                <a:solidFill>
                  <a:schemeClr val="bg1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</a:br>
            <a:r>
              <a:rPr lang="sl-SI" sz="4000" spc="-100" dirty="0">
                <a:solidFill>
                  <a:schemeClr val="bg1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in vsako noč so me trpi</a:t>
            </a:r>
            <a:r>
              <a:rPr lang="it-IT" sz="4000" spc="-100" dirty="0">
                <a:solidFill>
                  <a:schemeClr val="bg1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n</a:t>
            </a:r>
            <a:r>
              <a:rPr lang="sl-SI" sz="4000" spc="-100" dirty="0">
                <a:solidFill>
                  <a:schemeClr val="bg1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čili</a:t>
            </a:r>
            <a:r>
              <a:rPr lang="it-IT" sz="4000" spc="-100" dirty="0">
                <a:solidFill>
                  <a:schemeClr val="bg1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31" y="45941"/>
            <a:ext cx="6071192" cy="40449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34203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3991027" y="1634126"/>
            <a:ext cx="5152971" cy="1785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4400"/>
              </a:lnSpc>
            </a:pPr>
            <a:r>
              <a:rPr lang="it-IT" sz="3900" spc="-70" dirty="0">
                <a:solidFill>
                  <a:schemeClr val="bg1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Pr</a:t>
            </a:r>
            <a:r>
              <a:rPr lang="sl-SI" sz="3900" spc="-70" dirty="0">
                <a:solidFill>
                  <a:schemeClr val="bg1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eden so me izpustili</a:t>
            </a:r>
            <a:r>
              <a:rPr lang="it-IT" sz="3900" spc="-70" dirty="0">
                <a:solidFill>
                  <a:schemeClr val="bg1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, </a:t>
            </a:r>
            <a:br>
              <a:rPr lang="it-IT" sz="3900" spc="-70" dirty="0">
                <a:solidFill>
                  <a:schemeClr val="bg1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</a:br>
            <a:r>
              <a:rPr lang="sl-SI" sz="3900" spc="-70" dirty="0">
                <a:solidFill>
                  <a:schemeClr val="bg1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m</a:t>
            </a:r>
            <a:r>
              <a:rPr lang="it-IT" sz="3900" spc="-70" dirty="0">
                <a:solidFill>
                  <a:schemeClr val="bg1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e</a:t>
            </a:r>
            <a:r>
              <a:rPr lang="sl-SI" sz="3900" spc="-70" dirty="0">
                <a:solidFill>
                  <a:schemeClr val="bg1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je eden od njih vprašal</a:t>
            </a:r>
            <a:r>
              <a:rPr lang="it-IT" sz="3900" spc="-70" dirty="0">
                <a:solidFill>
                  <a:schemeClr val="bg1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: </a:t>
            </a:r>
            <a:endParaRPr lang="it-IT" sz="3900" spc="-7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4482786" y="4317181"/>
            <a:ext cx="4661212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4400"/>
              </a:lnSpc>
            </a:pPr>
            <a:r>
              <a:rPr lang="it-IT" sz="4000" dirty="0">
                <a:solidFill>
                  <a:schemeClr val="bg1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“</a:t>
            </a:r>
            <a:r>
              <a:rPr lang="sl-SI" sz="4000" dirty="0">
                <a:solidFill>
                  <a:schemeClr val="bg1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Č</a:t>
            </a:r>
            <a:r>
              <a:rPr lang="it-IT" sz="4000" dirty="0">
                <a:solidFill>
                  <a:schemeClr val="bg1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e </a:t>
            </a:r>
            <a:r>
              <a:rPr lang="sl-SI" sz="4000" dirty="0">
                <a:solidFill>
                  <a:schemeClr val="bg1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se bom</a:t>
            </a:r>
            <a:r>
              <a:rPr lang="it-IT" sz="4000" dirty="0">
                <a:solidFill>
                  <a:schemeClr val="bg1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o</a:t>
            </a:r>
            <a:r>
              <a:rPr lang="sl-SI" sz="4000" dirty="0">
                <a:solidFill>
                  <a:schemeClr val="bg1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nekega dne srečali,</a:t>
            </a:r>
            <a:r>
              <a:rPr lang="it-IT" sz="4000" dirty="0">
                <a:solidFill>
                  <a:schemeClr val="bg1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sl-SI" sz="4000" dirty="0">
                <a:solidFill>
                  <a:schemeClr val="bg1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kaj mi boš storil</a:t>
            </a:r>
            <a:r>
              <a:rPr lang="it-IT" sz="4000" dirty="0">
                <a:solidFill>
                  <a:schemeClr val="bg1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?” </a:t>
            </a:r>
            <a:endParaRPr lang="it-IT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108"/>
          <a:stretch/>
        </p:blipFill>
        <p:spPr>
          <a:xfrm>
            <a:off x="182066" y="630073"/>
            <a:ext cx="3880669" cy="5626100"/>
          </a:xfrm>
          <a:prstGeom prst="rect">
            <a:avLst/>
          </a:prstGeom>
          <a:ln>
            <a:noFill/>
          </a:ln>
          <a:effectLst>
            <a:softEdge rad="406400"/>
          </a:effectLst>
        </p:spPr>
      </p:pic>
    </p:spTree>
    <p:extLst>
      <p:ext uri="{BB962C8B-B14F-4D97-AF65-F5344CB8AC3E}">
        <p14:creationId xmlns:p14="http://schemas.microsoft.com/office/powerpoint/2010/main" val="1626102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-6332" y="286982"/>
            <a:ext cx="9143999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4400"/>
              </a:lnSpc>
            </a:pPr>
            <a:r>
              <a:rPr lang="it-IT" sz="4000" dirty="0">
                <a:solidFill>
                  <a:schemeClr val="bg1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“</a:t>
            </a:r>
            <a:r>
              <a:rPr lang="sl-SI" sz="4000" spc="-100" dirty="0">
                <a:solidFill>
                  <a:schemeClr val="bg1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Ponudil b</a:t>
            </a:r>
            <a:r>
              <a:rPr lang="it-IT" sz="4000" spc="-100" dirty="0">
                <a:solidFill>
                  <a:schemeClr val="bg1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i </a:t>
            </a:r>
            <a:r>
              <a:rPr lang="sl-SI" sz="4000" spc="-100" dirty="0">
                <a:solidFill>
                  <a:schemeClr val="bg1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vam čaj,                                               da bi se spomnili teh</a:t>
            </a:r>
            <a:r>
              <a:rPr lang="it-IT" sz="4000" spc="-100" dirty="0">
                <a:solidFill>
                  <a:schemeClr val="bg1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sl-SI" sz="4000" spc="-100" dirty="0">
                <a:solidFill>
                  <a:schemeClr val="bg1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dni, ko sem bil                    do neke mere vaš duhovni oče.</a:t>
            </a:r>
            <a:r>
              <a:rPr lang="it-IT" sz="4000" spc="-100" dirty="0">
                <a:solidFill>
                  <a:schemeClr val="bg1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”</a:t>
            </a:r>
            <a:endParaRPr lang="it-IT" sz="4000" spc="-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8191" y="2371059"/>
            <a:ext cx="6174955" cy="40084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98446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0" y="4527175"/>
            <a:ext cx="9144000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4400"/>
              </a:lnSpc>
            </a:pPr>
            <a:r>
              <a:rPr lang="sl-SI" sz="4000" dirty="0">
                <a:solidFill>
                  <a:schemeClr val="bg1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Ko </a:t>
            </a:r>
            <a:r>
              <a:rPr lang="sl-SI" sz="4000" dirty="0" err="1">
                <a:solidFill>
                  <a:schemeClr val="bg1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sm</a:t>
            </a:r>
            <a:r>
              <a:rPr lang="it-IT" sz="4000" dirty="0">
                <a:solidFill>
                  <a:schemeClr val="bg1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o</a:t>
            </a:r>
            <a:r>
              <a:rPr lang="sl-SI" sz="4000" dirty="0">
                <a:solidFill>
                  <a:schemeClr val="bg1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bili na samem</a:t>
            </a:r>
            <a:r>
              <a:rPr lang="it-IT" sz="4000" dirty="0">
                <a:solidFill>
                  <a:schemeClr val="bg1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, </a:t>
            </a:r>
            <a:r>
              <a:rPr lang="sl-SI" sz="4000" dirty="0">
                <a:solidFill>
                  <a:schemeClr val="bg1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                                   </a:t>
            </a:r>
            <a:r>
              <a:rPr lang="it-IT" sz="4000" dirty="0">
                <a:solidFill>
                  <a:schemeClr val="bg1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me</a:t>
            </a:r>
            <a:r>
              <a:rPr lang="sl-SI" sz="4000" dirty="0">
                <a:solidFill>
                  <a:schemeClr val="bg1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je eden od njih vprašal</a:t>
            </a:r>
            <a:r>
              <a:rPr lang="it-IT" sz="4000" dirty="0">
                <a:solidFill>
                  <a:schemeClr val="bg1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, </a:t>
            </a:r>
            <a:r>
              <a:rPr lang="sl-SI" sz="4000" dirty="0">
                <a:solidFill>
                  <a:schemeClr val="bg1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                                kako naj ravna s svojo ženo</a:t>
            </a:r>
            <a:r>
              <a:rPr lang="it-IT" sz="4000" dirty="0">
                <a:solidFill>
                  <a:schemeClr val="bg1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. </a:t>
            </a:r>
            <a:endParaRPr lang="it-IT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9989" y="199991"/>
            <a:ext cx="5530214" cy="39596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27582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0" y="212232"/>
            <a:ext cx="9144000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4400"/>
              </a:lnSpc>
            </a:pPr>
            <a:r>
              <a:rPr lang="sl-SI" sz="4000" dirty="0">
                <a:solidFill>
                  <a:schemeClr val="bg1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A jaz</a:t>
            </a:r>
            <a:r>
              <a:rPr lang="it-IT" sz="4000" dirty="0">
                <a:solidFill>
                  <a:schemeClr val="bg1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, </a:t>
            </a:r>
            <a:r>
              <a:rPr lang="sl-SI" sz="4000" dirty="0">
                <a:solidFill>
                  <a:schemeClr val="bg1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zveza</a:t>
            </a:r>
            <a:r>
              <a:rPr lang="it-IT" sz="4000" dirty="0">
                <a:solidFill>
                  <a:schemeClr val="bg1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n</a:t>
            </a:r>
            <a:r>
              <a:rPr lang="sl-SI" sz="4000" dirty="0">
                <a:solidFill>
                  <a:schemeClr val="bg1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in s pokritimi očmi</a:t>
            </a:r>
            <a:r>
              <a:rPr lang="it-IT" sz="4000" dirty="0">
                <a:solidFill>
                  <a:schemeClr val="bg1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, </a:t>
            </a:r>
            <a:br>
              <a:rPr lang="it-IT" sz="4000" dirty="0">
                <a:solidFill>
                  <a:schemeClr val="bg1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</a:br>
            <a:r>
              <a:rPr lang="sl-SI" sz="4000" dirty="0">
                <a:solidFill>
                  <a:schemeClr val="bg1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sem mu svetoval, naj je ne z</a:t>
            </a:r>
            <a:r>
              <a:rPr lang="it-IT" sz="4000" dirty="0">
                <a:solidFill>
                  <a:schemeClr val="bg1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a</a:t>
            </a:r>
            <a:r>
              <a:rPr lang="sl-SI" sz="4000" dirty="0">
                <a:solidFill>
                  <a:schemeClr val="bg1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pusti,</a:t>
            </a:r>
            <a:r>
              <a:rPr lang="it-IT" sz="4000" dirty="0">
                <a:solidFill>
                  <a:schemeClr val="bg1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br>
              <a:rPr lang="it-IT" sz="4000" dirty="0">
                <a:solidFill>
                  <a:schemeClr val="bg1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</a:br>
            <a:r>
              <a:rPr lang="it-IT" sz="4000" dirty="0">
                <a:solidFill>
                  <a:schemeClr val="bg1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i</a:t>
            </a:r>
            <a:r>
              <a:rPr lang="sl-SI" sz="4000" dirty="0">
                <a:solidFill>
                  <a:schemeClr val="bg1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n naj ji pokaže, d</a:t>
            </a:r>
            <a:r>
              <a:rPr lang="it-IT" sz="4000" dirty="0">
                <a:solidFill>
                  <a:schemeClr val="bg1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a</a:t>
            </a:r>
            <a:r>
              <a:rPr lang="sl-SI" sz="4000" dirty="0">
                <a:solidFill>
                  <a:schemeClr val="bg1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j</a:t>
            </a:r>
            <a:r>
              <a:rPr lang="it-IT" sz="4000" dirty="0">
                <a:solidFill>
                  <a:schemeClr val="bg1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o</a:t>
            </a:r>
            <a:r>
              <a:rPr lang="sl-SI" sz="4000" dirty="0">
                <a:solidFill>
                  <a:schemeClr val="bg1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ima rad</a:t>
            </a:r>
            <a:r>
              <a:rPr lang="it-IT" sz="4000" dirty="0">
                <a:solidFill>
                  <a:schemeClr val="bg1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. </a:t>
            </a:r>
            <a:endParaRPr lang="it-IT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4157" y="2456329"/>
            <a:ext cx="5795685" cy="38906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13310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0" y="126120"/>
            <a:ext cx="9144000" cy="12208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4400"/>
              </a:lnSpc>
              <a:spcAft>
                <a:spcPts val="0"/>
              </a:spcAft>
            </a:pPr>
            <a:r>
              <a:rPr lang="it-IT" sz="4000" dirty="0">
                <a:solidFill>
                  <a:schemeClr val="bg1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Po</a:t>
            </a:r>
            <a:r>
              <a:rPr lang="sl-SI" sz="4000" dirty="0" err="1">
                <a:solidFill>
                  <a:schemeClr val="bg1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zneje</a:t>
            </a:r>
            <a:r>
              <a:rPr lang="it-IT" sz="4000" dirty="0">
                <a:solidFill>
                  <a:schemeClr val="bg1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, </a:t>
            </a:r>
            <a:r>
              <a:rPr lang="sl-SI" sz="4000" dirty="0">
                <a:solidFill>
                  <a:schemeClr val="bg1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po </a:t>
            </a:r>
            <a:r>
              <a:rPr lang="it-IT" sz="4000" dirty="0">
                <a:solidFill>
                  <a:schemeClr val="bg1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no</a:t>
            </a:r>
            <a:r>
              <a:rPr lang="sl-SI" sz="4000" dirty="0">
                <a:solidFill>
                  <a:schemeClr val="bg1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či</a:t>
            </a:r>
            <a:r>
              <a:rPr lang="it-IT" sz="4000" dirty="0">
                <a:solidFill>
                  <a:schemeClr val="bg1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, </a:t>
            </a:r>
            <a:br>
              <a:rPr lang="it-IT" sz="4000" dirty="0">
                <a:solidFill>
                  <a:schemeClr val="bg1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</a:br>
            <a:r>
              <a:rPr lang="sl-SI" sz="4000" dirty="0">
                <a:solidFill>
                  <a:schemeClr val="bg1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me on skupaj z drugimi pazniki</a:t>
            </a:r>
            <a:r>
              <a:rPr lang="it-IT" sz="4000" dirty="0">
                <a:solidFill>
                  <a:schemeClr val="bg1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endParaRPr lang="it-IT" sz="4000" dirty="0">
              <a:solidFill>
                <a:schemeClr val="bg1"/>
              </a:solidFill>
              <a:effectLst/>
              <a:latin typeface="Arial" panose="020B0604020202020204" pitchFamily="34" charset="0"/>
              <a:ea typeface="MS Mincho" panose="02020609040205080304" pitchFamily="49" charset="-128"/>
              <a:cs typeface="Arial" panose="020B0604020202020204" pitchFamily="34" charset="0"/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107" y="1297403"/>
            <a:ext cx="7295785" cy="41865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Rettangolo 3"/>
          <p:cNvSpPr/>
          <p:nvPr/>
        </p:nvSpPr>
        <p:spPr>
          <a:xfrm>
            <a:off x="0" y="5483921"/>
            <a:ext cx="9144000" cy="12208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4400"/>
              </a:lnSpc>
              <a:spcAft>
                <a:spcPts val="0"/>
              </a:spcAft>
            </a:pPr>
            <a:r>
              <a:rPr lang="sl-SI" sz="4000" spc="-70" dirty="0">
                <a:solidFill>
                  <a:schemeClr val="bg1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n</a:t>
            </a:r>
            <a:r>
              <a:rPr lang="it-IT" sz="4000" spc="-70" dirty="0">
                <a:solidFill>
                  <a:schemeClr val="bg1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i</a:t>
            </a:r>
            <a:r>
              <a:rPr lang="sl-SI" sz="4000" spc="-70" dirty="0">
                <a:solidFill>
                  <a:schemeClr val="bg1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it-IT" sz="4000" spc="-70" dirty="0">
                <a:solidFill>
                  <a:schemeClr val="bg1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n</a:t>
            </a:r>
            <a:r>
              <a:rPr lang="sl-SI" sz="4000" spc="-70" dirty="0" err="1">
                <a:solidFill>
                  <a:schemeClr val="bg1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ehal</a:t>
            </a:r>
            <a:r>
              <a:rPr lang="sl-SI" sz="4000" spc="-70" dirty="0">
                <a:solidFill>
                  <a:schemeClr val="bg1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zmerjati,                                                      češ da sem</a:t>
            </a:r>
            <a:r>
              <a:rPr lang="it-IT" sz="4000" spc="-70" dirty="0">
                <a:solidFill>
                  <a:schemeClr val="bg1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‘</a:t>
            </a:r>
            <a:r>
              <a:rPr lang="sl-SI" sz="4000" spc="-70" dirty="0">
                <a:solidFill>
                  <a:schemeClr val="bg1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neveren</a:t>
            </a:r>
            <a:r>
              <a:rPr lang="it-IT" sz="4000" spc="-70" dirty="0">
                <a:solidFill>
                  <a:schemeClr val="bg1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’.</a:t>
            </a:r>
            <a:endParaRPr lang="it-IT" sz="4000" spc="-70" dirty="0">
              <a:solidFill>
                <a:schemeClr val="bg1"/>
              </a:solidFill>
              <a:effectLst/>
              <a:latin typeface="Arial" panose="020B0604020202020204" pitchFamily="34" charset="0"/>
              <a:ea typeface="MS Mincho" panose="02020609040205080304" pitchFamily="49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162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-2" y="5208177"/>
            <a:ext cx="9144000" cy="12208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4400"/>
              </a:lnSpc>
            </a:pPr>
            <a:r>
              <a:rPr lang="it-IT" sz="4000" dirty="0">
                <a:solidFill>
                  <a:schemeClr val="bg1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N</a:t>
            </a:r>
            <a:r>
              <a:rPr lang="sl-SI" sz="4000" dirty="0">
                <a:solidFill>
                  <a:schemeClr val="bg1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e d</a:t>
            </a:r>
            <a:r>
              <a:rPr lang="it-IT" sz="4000" dirty="0">
                <a:solidFill>
                  <a:schemeClr val="bg1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o</a:t>
            </a:r>
            <a:r>
              <a:rPr lang="sl-SI" sz="4000" dirty="0">
                <a:solidFill>
                  <a:schemeClr val="bg1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volimo, da </a:t>
            </a:r>
            <a:r>
              <a:rPr lang="sl-SI" sz="4000" dirty="0" err="1">
                <a:solidFill>
                  <a:schemeClr val="bg1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sovraštv</a:t>
            </a:r>
            <a:r>
              <a:rPr lang="it-IT" sz="4000" dirty="0">
                <a:solidFill>
                  <a:schemeClr val="bg1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o </a:t>
            </a:r>
            <a:br>
              <a:rPr lang="it-IT" sz="4000" dirty="0">
                <a:solidFill>
                  <a:schemeClr val="bg1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</a:br>
            <a:r>
              <a:rPr lang="it-IT" sz="4000" dirty="0">
                <a:solidFill>
                  <a:schemeClr val="bg1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p</a:t>
            </a:r>
            <a:r>
              <a:rPr lang="sl-SI" sz="4000" dirty="0" err="1">
                <a:solidFill>
                  <a:schemeClr val="bg1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reide</a:t>
            </a:r>
            <a:r>
              <a:rPr lang="sl-SI" sz="4000" dirty="0">
                <a:solidFill>
                  <a:schemeClr val="bg1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iz enega roda v drugi</a:t>
            </a:r>
            <a:r>
              <a:rPr lang="it-IT" sz="4000" dirty="0">
                <a:solidFill>
                  <a:schemeClr val="bg1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!</a:t>
            </a:r>
            <a:endParaRPr lang="it-IT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http://latorredibabele.blog.rai.it/files/2010/06/DSC_020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959"/>
          <a:stretch/>
        </p:blipFill>
        <p:spPr bwMode="auto">
          <a:xfrm>
            <a:off x="1456471" y="450659"/>
            <a:ext cx="6231054" cy="437898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9591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852854" y="5243524"/>
            <a:ext cx="7297615" cy="12208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4400"/>
              </a:lnSpc>
            </a:pPr>
            <a:r>
              <a:rPr lang="sl-SI" sz="4000" dirty="0">
                <a:solidFill>
                  <a:schemeClr val="bg1"/>
                </a:solidFill>
                <a:latin typeface="Arial" panose="020B0604020202020204" pitchFamily="34" charset="0"/>
                <a:ea typeface="MS Mincho" panose="02020609040205080304" pitchFamily="49" charset="-128"/>
              </a:rPr>
              <a:t>Binkošti so praznik začetka </a:t>
            </a:r>
            <a:r>
              <a:rPr lang="it-IT" sz="4000" dirty="0">
                <a:solidFill>
                  <a:schemeClr val="bg1"/>
                </a:solidFill>
                <a:latin typeface="Arial" panose="020B0604020202020204" pitchFamily="34" charset="0"/>
                <a:ea typeface="MS Mincho" panose="02020609040205080304" pitchFamily="49" charset="-128"/>
              </a:rPr>
              <a:t>Ce</a:t>
            </a:r>
            <a:r>
              <a:rPr lang="sl-SI" sz="4000" dirty="0" err="1">
                <a:solidFill>
                  <a:schemeClr val="bg1"/>
                </a:solidFill>
                <a:latin typeface="Arial" panose="020B0604020202020204" pitchFamily="34" charset="0"/>
                <a:ea typeface="MS Mincho" panose="02020609040205080304" pitchFamily="49" charset="-128"/>
              </a:rPr>
              <a:t>rkve</a:t>
            </a:r>
            <a:r>
              <a:rPr lang="sl-SI" sz="4000" dirty="0">
                <a:solidFill>
                  <a:schemeClr val="bg1"/>
                </a:solidFill>
                <a:latin typeface="Arial" panose="020B0604020202020204" pitchFamily="34" charset="0"/>
                <a:ea typeface="MS Mincho" panose="02020609040205080304" pitchFamily="49" charset="-128"/>
              </a:rPr>
              <a:t>,</a:t>
            </a:r>
            <a:r>
              <a:rPr lang="it-IT" sz="4000" dirty="0">
                <a:solidFill>
                  <a:schemeClr val="bg1"/>
                </a:solidFill>
                <a:latin typeface="Arial" panose="020B0604020202020204" pitchFamily="34" charset="0"/>
                <a:ea typeface="MS Mincho" panose="02020609040205080304" pitchFamily="49" charset="-128"/>
              </a:rPr>
              <a:t> </a:t>
            </a:r>
            <a:endParaRPr lang="it-IT" sz="4000" dirty="0">
              <a:solidFill>
                <a:schemeClr val="bg1"/>
              </a:solidFill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" y="575441"/>
            <a:ext cx="9144000" cy="4572000"/>
          </a:xfrm>
          <a:prstGeom prst="rect">
            <a:avLst/>
          </a:prstGeom>
          <a:effectLst>
            <a:softEdge rad="279400"/>
          </a:effectLst>
        </p:spPr>
      </p:pic>
    </p:spTree>
    <p:extLst>
      <p:ext uri="{BB962C8B-B14F-4D97-AF65-F5344CB8AC3E}">
        <p14:creationId xmlns:p14="http://schemas.microsoft.com/office/powerpoint/2010/main" val="1690755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0" y="5361159"/>
            <a:ext cx="9121878" cy="12208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4400"/>
              </a:lnSpc>
              <a:spcAft>
                <a:spcPts val="0"/>
              </a:spcAft>
            </a:pPr>
            <a:r>
              <a:rPr lang="sl-SI" sz="4000" dirty="0">
                <a:solidFill>
                  <a:schemeClr val="bg1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Č</a:t>
            </a:r>
            <a:r>
              <a:rPr lang="it-IT" sz="4000" dirty="0">
                <a:solidFill>
                  <a:schemeClr val="bg1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e n</a:t>
            </a:r>
            <a:r>
              <a:rPr lang="sl-SI" sz="4000" dirty="0">
                <a:solidFill>
                  <a:schemeClr val="bg1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e o</a:t>
            </a:r>
            <a:r>
              <a:rPr lang="it-IT" sz="4000" dirty="0">
                <a:solidFill>
                  <a:schemeClr val="bg1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d</a:t>
            </a:r>
            <a:r>
              <a:rPr lang="sl-SI" sz="4000" dirty="0">
                <a:solidFill>
                  <a:schemeClr val="bg1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pustim</a:t>
            </a:r>
            <a:r>
              <a:rPr lang="it-IT" sz="4000" dirty="0">
                <a:solidFill>
                  <a:schemeClr val="bg1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o,</a:t>
            </a:r>
            <a:r>
              <a:rPr lang="sl-SI" sz="4000" dirty="0">
                <a:solidFill>
                  <a:schemeClr val="bg1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se ne bomo nehali med seboj pobijati</a:t>
            </a:r>
            <a:r>
              <a:rPr lang="it-IT" sz="4000" dirty="0">
                <a:solidFill>
                  <a:schemeClr val="bg1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. </a:t>
            </a:r>
            <a:endParaRPr lang="it-IT" sz="4000" dirty="0">
              <a:solidFill>
                <a:schemeClr val="bg1"/>
              </a:solidFill>
              <a:effectLst/>
              <a:latin typeface="Arial" panose="020B0604020202020204" pitchFamily="34" charset="0"/>
              <a:ea typeface="MS Mincho" panose="02020609040205080304" pitchFamily="49" charset="-128"/>
              <a:cs typeface="Arial" panose="020B0604020202020204" pitchFamily="34" charset="0"/>
            </a:endParaRPr>
          </a:p>
        </p:txBody>
      </p:sp>
      <p:pic>
        <p:nvPicPr>
          <p:cNvPr id="16" name="Immagin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194" y="290880"/>
            <a:ext cx="8825490" cy="4954661"/>
          </a:xfrm>
          <a:prstGeom prst="rect">
            <a:avLst/>
          </a:prstGeom>
          <a:effectLst>
            <a:softEdge rad="368300"/>
          </a:effectLst>
        </p:spPr>
      </p:pic>
    </p:spTree>
    <p:extLst>
      <p:ext uri="{BB962C8B-B14F-4D97-AF65-F5344CB8AC3E}">
        <p14:creationId xmlns:p14="http://schemas.microsoft.com/office/powerpoint/2010/main" val="1546002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437" y="0"/>
            <a:ext cx="8055428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Rettangolo 1"/>
          <p:cNvSpPr/>
          <p:nvPr/>
        </p:nvSpPr>
        <p:spPr>
          <a:xfrm>
            <a:off x="16151" y="5072896"/>
            <a:ext cx="9144000" cy="1785104"/>
          </a:xfrm>
          <a:prstGeom prst="rect">
            <a:avLst/>
          </a:prstGeom>
          <a:solidFill>
            <a:schemeClr val="tx1">
              <a:alpha val="83000"/>
            </a:schemeClr>
          </a:solidFill>
          <a:effectLst/>
        </p:spPr>
        <p:txBody>
          <a:bodyPr wrap="square">
            <a:spAutoFit/>
          </a:bodyPr>
          <a:lstStyle/>
          <a:p>
            <a:pPr algn="ctr">
              <a:lnSpc>
                <a:spcPts val="4400"/>
              </a:lnSpc>
              <a:spcAft>
                <a:spcPts val="600"/>
              </a:spcAft>
            </a:pPr>
            <a:r>
              <a:rPr lang="sl-SI" sz="4000" dirty="0">
                <a:solidFill>
                  <a:schemeClr val="bg1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Presenečen sem, kak</a:t>
            </a:r>
            <a:r>
              <a:rPr lang="it-IT" sz="4000" dirty="0">
                <a:solidFill>
                  <a:schemeClr val="bg1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o d</a:t>
            </a:r>
            <a:r>
              <a:rPr lang="sl-SI" sz="4000" dirty="0" err="1">
                <a:solidFill>
                  <a:schemeClr val="bg1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anes</a:t>
            </a:r>
            <a:r>
              <a:rPr lang="sl-SI" sz="4000" dirty="0">
                <a:solidFill>
                  <a:schemeClr val="bg1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živi                  moje </a:t>
            </a:r>
            <a:r>
              <a:rPr lang="sl-SI" sz="4000" dirty="0" err="1">
                <a:solidFill>
                  <a:schemeClr val="bg1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ljudsto</a:t>
            </a:r>
            <a:r>
              <a:rPr lang="it-IT" sz="4000" dirty="0">
                <a:solidFill>
                  <a:schemeClr val="bg1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. </a:t>
            </a:r>
            <a:r>
              <a:rPr lang="sl-SI" sz="4000" dirty="0">
                <a:solidFill>
                  <a:srgbClr val="FFC000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Vse so nam ukradli,                     a</a:t>
            </a:r>
            <a:r>
              <a:rPr lang="it-IT" sz="4000" dirty="0">
                <a:solidFill>
                  <a:srgbClr val="FFC000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n</a:t>
            </a:r>
            <a:r>
              <a:rPr lang="sl-SI" sz="4000" dirty="0">
                <a:solidFill>
                  <a:srgbClr val="FFC000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is</a:t>
            </a:r>
            <a:r>
              <a:rPr lang="it-IT" sz="4000" dirty="0">
                <a:solidFill>
                  <a:srgbClr val="FFC000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o</a:t>
            </a:r>
            <a:r>
              <a:rPr lang="sl-SI" sz="4000" dirty="0">
                <a:solidFill>
                  <a:srgbClr val="FFC000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it-IT" sz="4000" dirty="0" err="1">
                <a:solidFill>
                  <a:srgbClr val="FFC000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na</a:t>
            </a:r>
            <a:r>
              <a:rPr lang="sl-SI" sz="4000" dirty="0">
                <a:solidFill>
                  <a:srgbClr val="FFC000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m</a:t>
            </a:r>
            <a:r>
              <a:rPr lang="it-IT" sz="4000" dirty="0">
                <a:solidFill>
                  <a:srgbClr val="FFC000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sl-SI" sz="4000" dirty="0">
                <a:solidFill>
                  <a:srgbClr val="FFC000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ukradli veselj</a:t>
            </a:r>
            <a:r>
              <a:rPr lang="it-IT" sz="4000" dirty="0">
                <a:solidFill>
                  <a:srgbClr val="FFC000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a! </a:t>
            </a:r>
            <a:endParaRPr lang="it-IT" sz="4000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3799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0" y="106757"/>
            <a:ext cx="9144000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4400"/>
              </a:lnSpc>
            </a:pPr>
            <a:r>
              <a:rPr lang="it-IT" sz="4000" spc="-70" dirty="0">
                <a:solidFill>
                  <a:schemeClr val="bg1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N</a:t>
            </a:r>
            <a:r>
              <a:rPr lang="sl-SI" sz="4000" spc="-70" dirty="0" err="1">
                <a:solidFill>
                  <a:schemeClr val="bg1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ihče</a:t>
            </a:r>
            <a:r>
              <a:rPr lang="sl-SI" sz="4000" spc="-70" dirty="0">
                <a:solidFill>
                  <a:schemeClr val="bg1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se ne jezi na Boga</a:t>
            </a:r>
            <a:r>
              <a:rPr lang="it-IT" sz="4000" spc="-70" dirty="0">
                <a:solidFill>
                  <a:schemeClr val="bg1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. </a:t>
            </a:r>
            <a:br>
              <a:rPr lang="it-IT" sz="4000" spc="-70" dirty="0">
                <a:solidFill>
                  <a:schemeClr val="bg1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</a:br>
            <a:r>
              <a:rPr lang="sl-SI" sz="4000" spc="-70" dirty="0">
                <a:solidFill>
                  <a:schemeClr val="bg1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Mi smo kristjani ne samo v lepih časih</a:t>
            </a:r>
            <a:r>
              <a:rPr lang="it-IT" sz="4000" spc="-70" dirty="0">
                <a:solidFill>
                  <a:schemeClr val="bg1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, </a:t>
            </a:r>
          </a:p>
          <a:p>
            <a:pPr algn="ctr">
              <a:lnSpc>
                <a:spcPts val="4400"/>
              </a:lnSpc>
            </a:pPr>
            <a:r>
              <a:rPr lang="sl-SI" sz="4000" spc="-70" dirty="0">
                <a:solidFill>
                  <a:schemeClr val="bg1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a</a:t>
            </a:r>
            <a:r>
              <a:rPr lang="it-IT" sz="4000" spc="-70" dirty="0">
                <a:solidFill>
                  <a:schemeClr val="bg1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m</a:t>
            </a:r>
            <a:r>
              <a:rPr lang="sl-SI" sz="4000" spc="-70" dirty="0">
                <a:solidFill>
                  <a:schemeClr val="bg1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p</a:t>
            </a:r>
            <a:r>
              <a:rPr lang="it-IT" sz="4000" spc="-70" dirty="0">
                <a:solidFill>
                  <a:schemeClr val="bg1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a</a:t>
            </a:r>
            <a:r>
              <a:rPr lang="sl-SI" sz="4000" spc="-70" dirty="0">
                <a:solidFill>
                  <a:schemeClr val="bg1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k</a:t>
            </a:r>
            <a:r>
              <a:rPr lang="it-IT" sz="4000" spc="-70" dirty="0">
                <a:solidFill>
                  <a:schemeClr val="bg1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sl-SI" sz="4000" spc="-70" dirty="0">
                <a:solidFill>
                  <a:schemeClr val="bg1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tudi v trenutkih preizkušenj</a:t>
            </a:r>
            <a:r>
              <a:rPr lang="it-IT" sz="4000" spc="-70" dirty="0">
                <a:solidFill>
                  <a:schemeClr val="bg1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.</a:t>
            </a:r>
            <a:endParaRPr lang="it-IT" sz="4000" spc="-7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27"/>
          <a:stretch/>
        </p:blipFill>
        <p:spPr>
          <a:xfrm>
            <a:off x="0" y="1954921"/>
            <a:ext cx="9144000" cy="4887349"/>
          </a:xfrm>
          <a:prstGeom prst="rect">
            <a:avLst/>
          </a:prstGeom>
          <a:effectLst>
            <a:softEdge rad="330200"/>
          </a:effectLst>
        </p:spPr>
      </p:pic>
    </p:spTree>
    <p:extLst>
      <p:ext uri="{BB962C8B-B14F-4D97-AF65-F5344CB8AC3E}">
        <p14:creationId xmlns:p14="http://schemas.microsoft.com/office/powerpoint/2010/main" val="1737482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Rettangolo 1"/>
          <p:cNvSpPr/>
          <p:nvPr/>
        </p:nvSpPr>
        <p:spPr>
          <a:xfrm>
            <a:off x="0" y="5570721"/>
            <a:ext cx="9144000" cy="1220847"/>
          </a:xfrm>
          <a:prstGeom prst="rect">
            <a:avLst/>
          </a:prstGeom>
          <a:noFill/>
          <a:effectLst>
            <a:softEdge rad="127000"/>
          </a:effectLst>
        </p:spPr>
        <p:txBody>
          <a:bodyPr wrap="square">
            <a:spAutoFit/>
          </a:bodyPr>
          <a:lstStyle/>
          <a:p>
            <a:pPr algn="ctr">
              <a:lnSpc>
                <a:spcPts val="4400"/>
              </a:lnSpc>
              <a:spcAft>
                <a:spcPts val="0"/>
              </a:spcAft>
            </a:pPr>
            <a:r>
              <a:rPr lang="sl-SI" sz="4000" dirty="0">
                <a:solidFill>
                  <a:schemeClr val="bg1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Mislim, da bodo na koncu koncev iztrebili naše krščansko občestvo</a:t>
            </a:r>
            <a:r>
              <a:rPr lang="it-IT" sz="4000" dirty="0">
                <a:solidFill>
                  <a:schemeClr val="bg1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. </a:t>
            </a:r>
            <a:endParaRPr lang="it-IT" sz="4000" dirty="0">
              <a:solidFill>
                <a:schemeClr val="bg1"/>
              </a:solidFill>
              <a:effectLst/>
              <a:latin typeface="Arial" panose="020B0604020202020204" pitchFamily="34" charset="0"/>
              <a:ea typeface="MS Mincho" panose="02020609040205080304" pitchFamily="49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6788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0" y="133954"/>
            <a:ext cx="9143999" cy="12208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4400"/>
              </a:lnSpc>
              <a:spcAft>
                <a:spcPts val="0"/>
              </a:spcAft>
            </a:pPr>
            <a:r>
              <a:rPr lang="sl-SI" sz="4000" dirty="0">
                <a:solidFill>
                  <a:schemeClr val="bg1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Morda nas bodo pobili</a:t>
            </a:r>
            <a:r>
              <a:rPr lang="it-IT" sz="4000" dirty="0">
                <a:solidFill>
                  <a:schemeClr val="bg1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… </a:t>
            </a:r>
            <a:br>
              <a:rPr lang="it-IT" sz="4000" dirty="0">
                <a:solidFill>
                  <a:schemeClr val="bg1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</a:br>
            <a:r>
              <a:rPr lang="it-IT" sz="4000" dirty="0">
                <a:solidFill>
                  <a:schemeClr val="bg1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a </a:t>
            </a:r>
            <a:r>
              <a:rPr lang="sl-SI" sz="4000" dirty="0">
                <a:solidFill>
                  <a:schemeClr val="bg1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mi se </a:t>
            </a:r>
            <a:r>
              <a:rPr lang="it-IT" sz="4000" dirty="0">
                <a:solidFill>
                  <a:schemeClr val="bg1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n</a:t>
            </a:r>
            <a:r>
              <a:rPr lang="sl-SI" sz="4000" dirty="0">
                <a:solidFill>
                  <a:schemeClr val="bg1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e boji</a:t>
            </a:r>
            <a:r>
              <a:rPr lang="it-IT" sz="4000" dirty="0" err="1">
                <a:solidFill>
                  <a:schemeClr val="bg1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mo</a:t>
            </a:r>
            <a:r>
              <a:rPr lang="it-IT" sz="4000" dirty="0">
                <a:solidFill>
                  <a:schemeClr val="bg1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!</a:t>
            </a:r>
            <a:endParaRPr lang="it-IT" sz="4000" dirty="0">
              <a:solidFill>
                <a:schemeClr val="bg1"/>
              </a:solidFill>
              <a:effectLst/>
              <a:latin typeface="Arial" panose="020B0604020202020204" pitchFamily="34" charset="0"/>
              <a:ea typeface="MS Mincho" panose="02020609040205080304" pitchFamily="49" charset="-128"/>
              <a:cs typeface="Arial" panose="020B0604020202020204" pitchFamily="34" charset="0"/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64"/>
          <a:stretch/>
        </p:blipFill>
        <p:spPr>
          <a:xfrm>
            <a:off x="-1" y="1354801"/>
            <a:ext cx="9144000" cy="5503199"/>
          </a:xfrm>
          <a:prstGeom prst="rect">
            <a:avLst/>
          </a:prstGeom>
          <a:effectLst>
            <a:softEdge rad="457200"/>
          </a:effectLst>
        </p:spPr>
      </p:pic>
    </p:spTree>
    <p:extLst>
      <p:ext uri="{BB962C8B-B14F-4D97-AF65-F5344CB8AC3E}">
        <p14:creationId xmlns:p14="http://schemas.microsoft.com/office/powerpoint/2010/main" val="2510485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27" b="4516"/>
          <a:stretch/>
        </p:blipFill>
        <p:spPr>
          <a:xfrm>
            <a:off x="-5861" y="-89647"/>
            <a:ext cx="9149861" cy="6947647"/>
          </a:xfrm>
          <a:prstGeom prst="rect">
            <a:avLst/>
          </a:prstGeom>
          <a:solidFill>
            <a:srgbClr val="FF3399"/>
          </a:solidFill>
          <a:ln>
            <a:noFill/>
          </a:ln>
          <a:effectLst/>
        </p:spPr>
      </p:pic>
      <p:sp>
        <p:nvSpPr>
          <p:cNvPr id="2" name="Rettangolo 1"/>
          <p:cNvSpPr/>
          <p:nvPr/>
        </p:nvSpPr>
        <p:spPr>
          <a:xfrm>
            <a:off x="0" y="5534561"/>
            <a:ext cx="9144000" cy="1220847"/>
          </a:xfrm>
          <a:prstGeom prst="rect">
            <a:avLst/>
          </a:prstGeom>
          <a:solidFill>
            <a:schemeClr val="tx1">
              <a:alpha val="16000"/>
            </a:schemeClr>
          </a:solidFill>
          <a:effectLst/>
        </p:spPr>
        <p:txBody>
          <a:bodyPr wrap="square">
            <a:spAutoFit/>
          </a:bodyPr>
          <a:lstStyle/>
          <a:p>
            <a:pPr algn="ctr">
              <a:lnSpc>
                <a:spcPts val="4400"/>
              </a:lnSpc>
              <a:spcAft>
                <a:spcPts val="0"/>
              </a:spcAft>
            </a:pPr>
            <a:r>
              <a:rPr lang="sl-SI" sz="4000" dirty="0">
                <a:solidFill>
                  <a:schemeClr val="bg1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Naša vera nam toliko pomeni,</a:t>
            </a:r>
            <a:r>
              <a:rPr lang="it-IT" sz="4000" dirty="0">
                <a:solidFill>
                  <a:schemeClr val="bg1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br>
              <a:rPr lang="it-IT" sz="4000" dirty="0">
                <a:solidFill>
                  <a:schemeClr val="bg1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</a:br>
            <a:r>
              <a:rPr lang="sl-SI" sz="4000" dirty="0">
                <a:solidFill>
                  <a:schemeClr val="bg1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da se nikoli ne predamo</a:t>
            </a:r>
            <a:r>
              <a:rPr lang="it-IT" sz="4000" dirty="0">
                <a:solidFill>
                  <a:schemeClr val="bg1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!«</a:t>
            </a:r>
            <a:endParaRPr lang="it-IT" sz="4000" dirty="0">
              <a:solidFill>
                <a:schemeClr val="bg1"/>
              </a:solidFill>
              <a:effectLst/>
              <a:latin typeface="Arial" panose="020B0604020202020204" pitchFamily="34" charset="0"/>
              <a:ea typeface="MS Mincho" panose="02020609040205080304" pitchFamily="49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8489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9000">
        <p:fade/>
      </p:transition>
    </mc:Choice>
    <mc:Fallback xmlns="">
      <p:transition spd="med" advTm="9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5129047" y="5770183"/>
            <a:ext cx="4014953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ctr">
              <a:spcAft>
                <a:spcPts val="0"/>
              </a:spcAft>
            </a:pPr>
            <a:r>
              <a:rPr lang="sl-SI" sz="4000" b="1" dirty="0">
                <a:solidFill>
                  <a:schemeClr val="bg1"/>
                </a:solidFill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BINKOŠTI</a:t>
            </a:r>
            <a:br>
              <a:rPr lang="it-IT" sz="2400" dirty="0">
                <a:solidFill>
                  <a:schemeClr val="bg1"/>
                </a:solidFill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</a:br>
            <a:r>
              <a:rPr lang="it-IT" sz="2800" dirty="0">
                <a:solidFill>
                  <a:srgbClr val="FFC000"/>
                </a:solidFill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don Ferruccio</a:t>
            </a:r>
            <a:r>
              <a:rPr lang="sl-SI" dirty="0">
                <a:solidFill>
                  <a:srgbClr val="FFC000"/>
                </a:solidFill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/prevod bojanM</a:t>
            </a:r>
            <a:endParaRPr lang="it-IT" dirty="0">
              <a:solidFill>
                <a:srgbClr val="FFC000"/>
              </a:solidFill>
              <a:effectLst/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3" r="3219"/>
          <a:stretch/>
        </p:blipFill>
        <p:spPr>
          <a:xfrm>
            <a:off x="8966" y="0"/>
            <a:ext cx="9135034" cy="5680841"/>
          </a:xfrm>
          <a:prstGeom prst="rect">
            <a:avLst/>
          </a:prstGeom>
          <a:effectLst>
            <a:softEdge rad="431800"/>
          </a:effectLst>
        </p:spPr>
      </p:pic>
    </p:spTree>
    <p:extLst>
      <p:ext uri="{BB962C8B-B14F-4D97-AF65-F5344CB8AC3E}">
        <p14:creationId xmlns:p14="http://schemas.microsoft.com/office/powerpoint/2010/main" val="2835394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0" y="5916874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l-SI" sz="4000" dirty="0">
                <a:solidFill>
                  <a:schemeClr val="bg1"/>
                </a:solidFill>
                <a:latin typeface="Arial" panose="020B0604020202020204" pitchFamily="34" charset="0"/>
                <a:ea typeface="MS Mincho" panose="02020609040205080304" pitchFamily="49" charset="-128"/>
              </a:rPr>
              <a:t>praznik </a:t>
            </a:r>
            <a:r>
              <a:rPr lang="it-IT" sz="4000" dirty="0">
                <a:solidFill>
                  <a:schemeClr val="bg1"/>
                </a:solidFill>
                <a:latin typeface="Arial" panose="020B0604020202020204" pitchFamily="34" charset="0"/>
                <a:ea typeface="MS Mincho" panose="02020609040205080304" pitchFamily="49" charset="-128"/>
              </a:rPr>
              <a:t>S</a:t>
            </a:r>
            <a:r>
              <a:rPr lang="sl-SI" sz="4000" dirty="0" err="1">
                <a:solidFill>
                  <a:schemeClr val="bg1"/>
                </a:solidFill>
                <a:latin typeface="Arial" panose="020B0604020202020204" pitchFamily="34" charset="0"/>
                <a:ea typeface="MS Mincho" panose="02020609040205080304" pitchFamily="49" charset="-128"/>
              </a:rPr>
              <a:t>vetega</a:t>
            </a:r>
            <a:r>
              <a:rPr lang="sl-SI" sz="4000" dirty="0">
                <a:solidFill>
                  <a:schemeClr val="bg1"/>
                </a:solidFill>
                <a:latin typeface="Arial" panose="020B0604020202020204" pitchFamily="34" charset="0"/>
                <a:ea typeface="MS Mincho" panose="02020609040205080304" pitchFamily="49" charset="-128"/>
              </a:rPr>
              <a:t> Duha</a:t>
            </a:r>
            <a:r>
              <a:rPr lang="it-IT" sz="4000" dirty="0">
                <a:solidFill>
                  <a:schemeClr val="bg1"/>
                </a:solidFill>
                <a:latin typeface="Arial" panose="020B0604020202020204" pitchFamily="34" charset="0"/>
                <a:ea typeface="MS Mincho" panose="02020609040205080304" pitchFamily="49" charset="-128"/>
              </a:rPr>
              <a:t>. </a:t>
            </a:r>
            <a:endParaRPr lang="it-IT" sz="4000" dirty="0">
              <a:solidFill>
                <a:schemeClr val="bg1"/>
              </a:solidFill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5515"/>
            <a:ext cx="9144000" cy="5739829"/>
          </a:xfrm>
          <a:prstGeom prst="rect">
            <a:avLst/>
          </a:prstGeom>
          <a:effectLst>
            <a:softEdge rad="254000"/>
          </a:effectLst>
        </p:spPr>
      </p:pic>
    </p:spTree>
    <p:extLst>
      <p:ext uri="{BB962C8B-B14F-4D97-AF65-F5344CB8AC3E}">
        <p14:creationId xmlns:p14="http://schemas.microsoft.com/office/powerpoint/2010/main" val="1218382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0" y="5308839"/>
            <a:ext cx="9144000" cy="12208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4400"/>
              </a:lnSpc>
            </a:pPr>
            <a:r>
              <a:rPr lang="sl-SI" sz="4000" dirty="0">
                <a:solidFill>
                  <a:schemeClr val="bg1"/>
                </a:solidFill>
                <a:latin typeface="Arial" panose="020B0604020202020204" pitchFamily="34" charset="0"/>
                <a:ea typeface="MS Mincho" panose="02020609040205080304" pitchFamily="49" charset="-128"/>
              </a:rPr>
              <a:t>Jezus nas ni zapustil sirot</a:t>
            </a:r>
            <a:r>
              <a:rPr lang="it-IT" sz="4000" dirty="0">
                <a:solidFill>
                  <a:schemeClr val="bg1"/>
                </a:solidFill>
                <a:latin typeface="Arial" panose="020B0604020202020204" pitchFamily="34" charset="0"/>
                <a:ea typeface="MS Mincho" panose="02020609040205080304" pitchFamily="49" charset="-128"/>
              </a:rPr>
              <a:t>, </a:t>
            </a:r>
            <a:br>
              <a:rPr lang="it-IT" sz="4000" dirty="0">
                <a:solidFill>
                  <a:schemeClr val="bg1"/>
                </a:solidFill>
                <a:latin typeface="Arial" panose="020B0604020202020204" pitchFamily="34" charset="0"/>
                <a:ea typeface="MS Mincho" panose="02020609040205080304" pitchFamily="49" charset="-128"/>
              </a:rPr>
            </a:br>
            <a:r>
              <a:rPr lang="sl-SI" sz="4000" dirty="0">
                <a:solidFill>
                  <a:srgbClr val="FFC000"/>
                </a:solidFill>
                <a:latin typeface="Arial" panose="020B0604020202020204" pitchFamily="34" charset="0"/>
                <a:ea typeface="MS Mincho" panose="02020609040205080304" pitchFamily="49" charset="-128"/>
              </a:rPr>
              <a:t>podaril nam je Tolažnika</a:t>
            </a:r>
            <a:r>
              <a:rPr lang="it-IT" sz="4000" dirty="0">
                <a:solidFill>
                  <a:srgbClr val="FFC000"/>
                </a:solidFill>
                <a:latin typeface="Arial" panose="020B0604020202020204" pitchFamily="34" charset="0"/>
                <a:ea typeface="MS Mincho" panose="02020609040205080304" pitchFamily="49" charset="-128"/>
              </a:rPr>
              <a:t>. </a:t>
            </a:r>
            <a:endParaRPr lang="it-IT" sz="4000" dirty="0">
              <a:solidFill>
                <a:srgbClr val="FFC000"/>
              </a:solidFill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7787"/>
            <a:ext cx="9144000" cy="4572000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2230517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0110" y="0"/>
            <a:ext cx="9284110" cy="6858000"/>
          </a:xfrm>
          <a:prstGeom prst="rect">
            <a:avLst/>
          </a:prstGeom>
        </p:spPr>
      </p:pic>
      <p:sp>
        <p:nvSpPr>
          <p:cNvPr id="2" name="Rettangolo 1"/>
          <p:cNvSpPr/>
          <p:nvPr/>
        </p:nvSpPr>
        <p:spPr>
          <a:xfrm>
            <a:off x="-140110" y="358589"/>
            <a:ext cx="9284109" cy="23493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4400"/>
              </a:lnSpc>
              <a:spcAft>
                <a:spcPts val="0"/>
              </a:spcAft>
            </a:pPr>
            <a:r>
              <a:rPr lang="sl-SI" sz="4000" dirty="0">
                <a:solidFill>
                  <a:schemeClr val="accent4">
                    <a:lumMod val="40000"/>
                    <a:lumOff val="60000"/>
                  </a:schemeClr>
                </a:solidFill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Ko bi poznali samo</a:t>
            </a:r>
            <a:br>
              <a:rPr lang="it-IT" sz="4000" dirty="0">
                <a:solidFill>
                  <a:schemeClr val="accent4">
                    <a:lumMod val="40000"/>
                    <a:lumOff val="60000"/>
                  </a:schemeClr>
                </a:solidFill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</a:br>
            <a:r>
              <a:rPr lang="sl-SI" sz="4000" dirty="0">
                <a:solidFill>
                  <a:schemeClr val="accent4">
                    <a:lumMod val="40000"/>
                    <a:lumOff val="60000"/>
                  </a:schemeClr>
                </a:solidFill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Boga Očeta in njegovega Sina Jezusa</a:t>
            </a:r>
            <a:r>
              <a:rPr lang="it-IT" sz="4000" dirty="0">
                <a:solidFill>
                  <a:schemeClr val="accent4">
                    <a:lumMod val="40000"/>
                    <a:lumOff val="60000"/>
                  </a:schemeClr>
                </a:solidFill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, </a:t>
            </a:r>
            <a:br>
              <a:rPr lang="it-IT" sz="4000" dirty="0">
                <a:solidFill>
                  <a:schemeClr val="accent4">
                    <a:lumMod val="40000"/>
                    <a:lumOff val="60000"/>
                  </a:schemeClr>
                </a:solidFill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</a:br>
            <a:r>
              <a:rPr lang="sl-SI" sz="4000" dirty="0">
                <a:solidFill>
                  <a:schemeClr val="accent4">
                    <a:lumMod val="40000"/>
                    <a:lumOff val="60000"/>
                  </a:schemeClr>
                </a:solidFill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in ne bi v sebi čutili moči</a:t>
            </a:r>
            <a:r>
              <a:rPr lang="it-IT" sz="4000" dirty="0">
                <a:solidFill>
                  <a:schemeClr val="accent4">
                    <a:lumMod val="40000"/>
                    <a:lumOff val="60000"/>
                  </a:schemeClr>
                </a:solidFill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br>
              <a:rPr lang="it-IT" sz="4000" dirty="0">
                <a:solidFill>
                  <a:schemeClr val="accent4">
                    <a:lumMod val="40000"/>
                    <a:lumOff val="60000"/>
                  </a:schemeClr>
                </a:solidFill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</a:br>
            <a:r>
              <a:rPr lang="sl-SI" sz="4000" dirty="0">
                <a:solidFill>
                  <a:schemeClr val="accent4">
                    <a:lumMod val="40000"/>
                    <a:lumOff val="60000"/>
                  </a:schemeClr>
                </a:solidFill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in nežnosti</a:t>
            </a:r>
            <a:r>
              <a:rPr lang="it-IT" sz="4000" dirty="0">
                <a:solidFill>
                  <a:schemeClr val="accent4">
                    <a:lumMod val="40000"/>
                    <a:lumOff val="60000"/>
                  </a:schemeClr>
                </a:solidFill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S</a:t>
            </a:r>
            <a:r>
              <a:rPr lang="sl-SI" sz="4000" dirty="0" err="1">
                <a:solidFill>
                  <a:schemeClr val="accent4">
                    <a:lumMod val="40000"/>
                    <a:lumOff val="60000"/>
                  </a:schemeClr>
                </a:solidFill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vetega</a:t>
            </a:r>
            <a:r>
              <a:rPr lang="sl-SI" sz="4000" dirty="0">
                <a:solidFill>
                  <a:schemeClr val="accent4">
                    <a:lumMod val="40000"/>
                    <a:lumOff val="60000"/>
                  </a:schemeClr>
                </a:solidFill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Duha</a:t>
            </a:r>
            <a:r>
              <a:rPr lang="it-IT" sz="4000" dirty="0">
                <a:solidFill>
                  <a:schemeClr val="accent4">
                    <a:lumMod val="40000"/>
                    <a:lumOff val="60000"/>
                  </a:schemeClr>
                </a:solidFill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, </a:t>
            </a:r>
          </a:p>
        </p:txBody>
      </p:sp>
    </p:spTree>
    <p:extLst>
      <p:ext uri="{BB962C8B-B14F-4D97-AF65-F5344CB8AC3E}">
        <p14:creationId xmlns:p14="http://schemas.microsoft.com/office/powerpoint/2010/main" val="1957825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0110" y="0"/>
            <a:ext cx="9284110" cy="6858000"/>
          </a:xfrm>
          <a:prstGeom prst="rect">
            <a:avLst/>
          </a:prstGeom>
        </p:spPr>
      </p:pic>
      <p:sp>
        <p:nvSpPr>
          <p:cNvPr id="4" name="Rettangolo 3"/>
          <p:cNvSpPr/>
          <p:nvPr/>
        </p:nvSpPr>
        <p:spPr>
          <a:xfrm>
            <a:off x="194406" y="299457"/>
            <a:ext cx="8794377" cy="23493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4400"/>
              </a:lnSpc>
            </a:pPr>
            <a:r>
              <a:rPr lang="sl-SI" sz="4000" dirty="0">
                <a:solidFill>
                  <a:schemeClr val="accent4">
                    <a:lumMod val="40000"/>
                    <a:lumOff val="60000"/>
                  </a:schemeClr>
                </a:solidFill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b</a:t>
            </a:r>
            <a:r>
              <a:rPr lang="it-IT" sz="4000" dirty="0">
                <a:solidFill>
                  <a:schemeClr val="accent4">
                    <a:lumMod val="40000"/>
                    <a:lumOff val="60000"/>
                  </a:schemeClr>
                </a:solidFill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i</a:t>
            </a:r>
            <a:r>
              <a:rPr lang="sl-SI" sz="4000" dirty="0">
                <a:solidFill>
                  <a:schemeClr val="accent4">
                    <a:lumMod val="40000"/>
                    <a:lumOff val="60000"/>
                  </a:schemeClr>
                </a:solidFill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nekaj neskončno pomembnega manjkalo našemu življenju</a:t>
            </a:r>
            <a:r>
              <a:rPr lang="it-IT" sz="4000" dirty="0">
                <a:solidFill>
                  <a:schemeClr val="accent4">
                    <a:lumMod val="40000"/>
                    <a:lumOff val="60000"/>
                  </a:schemeClr>
                </a:solidFill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: </a:t>
            </a:r>
          </a:p>
          <a:p>
            <a:pPr algn="ctr">
              <a:lnSpc>
                <a:spcPts val="4400"/>
              </a:lnSpc>
            </a:pPr>
            <a:r>
              <a:rPr lang="it-IT" sz="4000" dirty="0">
                <a:solidFill>
                  <a:schemeClr val="accent4">
                    <a:lumMod val="40000"/>
                    <a:lumOff val="60000"/>
                  </a:schemeClr>
                </a:solidFill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N</a:t>
            </a:r>
            <a:r>
              <a:rPr lang="sl-SI" sz="4000" dirty="0">
                <a:solidFill>
                  <a:schemeClr val="accent4">
                    <a:lumMod val="40000"/>
                    <a:lumOff val="60000"/>
                  </a:schemeClr>
                </a:solidFill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e bi se mogli spopasti                                      s težkimi trenutki</a:t>
            </a:r>
            <a:r>
              <a:rPr lang="it-IT" sz="4000" dirty="0">
                <a:solidFill>
                  <a:schemeClr val="accent4">
                    <a:lumMod val="40000"/>
                    <a:lumOff val="60000"/>
                  </a:schemeClr>
                </a:solidFill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84538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-1" y="5312241"/>
            <a:ext cx="9144001" cy="12208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4400"/>
              </a:lnSpc>
            </a:pPr>
            <a:r>
              <a:rPr lang="sl-SI" sz="3900" spc="-100" dirty="0">
                <a:solidFill>
                  <a:schemeClr val="bg1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Oče</a:t>
            </a:r>
            <a:r>
              <a:rPr lang="it-IT" sz="3900" spc="-100" dirty="0">
                <a:solidFill>
                  <a:schemeClr val="bg1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Douglas Al </a:t>
            </a:r>
            <a:r>
              <a:rPr lang="it-IT" sz="3900" spc="-100" dirty="0" err="1">
                <a:solidFill>
                  <a:schemeClr val="bg1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Bazi</a:t>
            </a:r>
            <a:r>
              <a:rPr lang="it-IT" sz="3900" spc="-100" dirty="0">
                <a:solidFill>
                  <a:schemeClr val="bg1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, </a:t>
            </a:r>
            <a:r>
              <a:rPr lang="sl-SI" sz="3900" spc="-100" dirty="0">
                <a:solidFill>
                  <a:schemeClr val="bg1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duhovnik</a:t>
            </a:r>
            <a:r>
              <a:rPr lang="it-IT" sz="3900" spc="-100" dirty="0">
                <a:solidFill>
                  <a:schemeClr val="bg1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i</a:t>
            </a:r>
            <a:r>
              <a:rPr lang="sl-SI" sz="3900" spc="-100" dirty="0">
                <a:solidFill>
                  <a:schemeClr val="bg1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z I</a:t>
            </a:r>
            <a:r>
              <a:rPr lang="it-IT" sz="3900" spc="-100" dirty="0" err="1">
                <a:solidFill>
                  <a:schemeClr val="bg1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ra</a:t>
            </a:r>
            <a:r>
              <a:rPr lang="sl-SI" sz="3900" spc="-100" dirty="0" err="1">
                <a:solidFill>
                  <a:schemeClr val="bg1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ka</a:t>
            </a:r>
            <a:r>
              <a:rPr lang="it-IT" sz="3900" spc="-100" dirty="0">
                <a:solidFill>
                  <a:schemeClr val="bg1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,</a:t>
            </a:r>
            <a:r>
              <a:rPr lang="sl-SI" sz="3900" spc="-100" dirty="0">
                <a:solidFill>
                  <a:schemeClr val="bg1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it-IT" sz="3900" spc="-100" dirty="0">
                <a:solidFill>
                  <a:srgbClr val="FFC000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s</a:t>
            </a:r>
            <a:r>
              <a:rPr lang="sl-SI" sz="3900" spc="-100" dirty="0">
                <a:solidFill>
                  <a:srgbClr val="FFC000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e s svojimi ljudmi srečuje s</a:t>
            </a:r>
            <a:r>
              <a:rPr lang="it-IT" sz="3900" spc="-100" dirty="0">
                <a:solidFill>
                  <a:srgbClr val="FFC000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sl-SI" sz="3900" spc="-100" dirty="0">
                <a:solidFill>
                  <a:srgbClr val="FFC000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težkim</a:t>
            </a:r>
            <a:r>
              <a:rPr lang="it-IT" sz="3900" spc="-100" dirty="0">
                <a:solidFill>
                  <a:srgbClr val="FFC000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i</a:t>
            </a:r>
            <a:r>
              <a:rPr lang="sl-SI" sz="3900" spc="-100" dirty="0">
                <a:solidFill>
                  <a:srgbClr val="FFC000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trenutki</a:t>
            </a:r>
            <a:r>
              <a:rPr lang="it-IT" sz="3900" spc="-100" dirty="0">
                <a:solidFill>
                  <a:srgbClr val="FFC000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:</a:t>
            </a:r>
            <a:r>
              <a:rPr lang="it-IT" sz="4000" spc="-100" dirty="0">
                <a:solidFill>
                  <a:srgbClr val="FFC000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 </a:t>
            </a:r>
            <a:endParaRPr lang="it-IT" sz="4000" spc="-100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0626" y="196451"/>
            <a:ext cx="6302748" cy="50001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28819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Rettangolo 1"/>
          <p:cNvSpPr/>
          <p:nvPr/>
        </p:nvSpPr>
        <p:spPr>
          <a:xfrm>
            <a:off x="-87923" y="5629995"/>
            <a:ext cx="9337431" cy="1220847"/>
          </a:xfrm>
          <a:prstGeom prst="rect">
            <a:avLst/>
          </a:prstGeom>
          <a:solidFill>
            <a:schemeClr val="tx1">
              <a:alpha val="50000"/>
            </a:schemeClr>
          </a:solidFill>
        </p:spPr>
        <p:txBody>
          <a:bodyPr wrap="square">
            <a:spAutoFit/>
          </a:bodyPr>
          <a:lstStyle/>
          <a:p>
            <a:pPr algn="ctr">
              <a:lnSpc>
                <a:spcPts val="4400"/>
              </a:lnSpc>
            </a:pPr>
            <a:r>
              <a:rPr lang="it-IT" sz="3750" spc="-70" dirty="0">
                <a:solidFill>
                  <a:schemeClr val="bg1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»</a:t>
            </a:r>
            <a:r>
              <a:rPr lang="sl-SI" sz="3750" spc="-70" dirty="0">
                <a:solidFill>
                  <a:schemeClr val="bg1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Moj</a:t>
            </a:r>
            <a:r>
              <a:rPr lang="it-IT" sz="3750" spc="-70" dirty="0">
                <a:solidFill>
                  <a:schemeClr val="bg1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a ce</a:t>
            </a:r>
            <a:r>
              <a:rPr lang="sl-SI" sz="3750" spc="-70" dirty="0" err="1">
                <a:solidFill>
                  <a:schemeClr val="bg1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rkev</a:t>
            </a:r>
            <a:r>
              <a:rPr lang="it-IT" sz="3750" spc="-70" dirty="0">
                <a:solidFill>
                  <a:schemeClr val="bg1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sl-SI" sz="3750" spc="-70" dirty="0">
                <a:solidFill>
                  <a:schemeClr val="bg1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se</a:t>
            </a:r>
            <a:r>
              <a:rPr lang="it-IT" sz="3750" spc="-70" dirty="0">
                <a:solidFill>
                  <a:schemeClr val="bg1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it-IT" sz="3750" spc="-70" dirty="0" err="1">
                <a:solidFill>
                  <a:schemeClr val="bg1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na</a:t>
            </a:r>
            <a:r>
              <a:rPr lang="sl-SI" sz="3750" spc="-70" dirty="0" err="1">
                <a:solidFill>
                  <a:schemeClr val="bg1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haja</a:t>
            </a:r>
            <a:r>
              <a:rPr lang="sl-SI" sz="3750" spc="-70" dirty="0">
                <a:solidFill>
                  <a:schemeClr val="bg1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sredi kampa ‛</a:t>
            </a:r>
            <a:r>
              <a:rPr lang="sl-SI" sz="3750" spc="-70" dirty="0" err="1">
                <a:solidFill>
                  <a:schemeClr val="bg1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pribež-nikovʼ</a:t>
            </a:r>
            <a:r>
              <a:rPr lang="sl-SI" sz="3750" spc="-70" dirty="0">
                <a:solidFill>
                  <a:schemeClr val="bg1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, ki jih sam nočem imenovati tako.</a:t>
            </a:r>
            <a:endParaRPr lang="it-IT" sz="4000" spc="-7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3842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0" y="5976121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4000" dirty="0">
                <a:solidFill>
                  <a:schemeClr val="bg1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I</a:t>
            </a:r>
            <a:r>
              <a:rPr lang="sl-SI" sz="4000" dirty="0">
                <a:solidFill>
                  <a:schemeClr val="bg1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menujem jih sorodniki in prijatelj</a:t>
            </a:r>
            <a:r>
              <a:rPr lang="it-IT" sz="4000" dirty="0">
                <a:solidFill>
                  <a:schemeClr val="bg1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i.</a:t>
            </a:r>
            <a:endParaRPr lang="it-IT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14" y="52550"/>
            <a:ext cx="8917371" cy="6035908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250971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Tema di Offic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2335</TotalTime>
  <Words>478</Words>
  <Application>Microsoft Office PowerPoint</Application>
  <PresentationFormat>Diaprojekcija na zaslonu (4:3)</PresentationFormat>
  <Paragraphs>33</Paragraphs>
  <Slides>26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5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26</vt:i4>
      </vt:variant>
    </vt:vector>
  </HeadingPairs>
  <TitlesOfParts>
    <vt:vector size="32" baseType="lpstr">
      <vt:lpstr>Arial</vt:lpstr>
      <vt:lpstr>Calibri</vt:lpstr>
      <vt:lpstr>Calibri Light</vt:lpstr>
      <vt:lpstr>Cambria</vt:lpstr>
      <vt:lpstr>Comic Sans MS</vt:lpstr>
      <vt:lpstr>Tema di Office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Marco Varello</dc:creator>
  <cp:lastModifiedBy>Bojan Ravbar</cp:lastModifiedBy>
  <cp:revision>648</cp:revision>
  <dcterms:created xsi:type="dcterms:W3CDTF">2015-05-17T10:01:47Z</dcterms:created>
  <dcterms:modified xsi:type="dcterms:W3CDTF">2020-05-27T08:54:28Z</dcterms:modified>
</cp:coreProperties>
</file>