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8" r:id="rId4"/>
    <p:sldId id="264" r:id="rId5"/>
    <p:sldId id="265" r:id="rId6"/>
    <p:sldId id="257" r:id="rId7"/>
    <p:sldId id="279" r:id="rId8"/>
    <p:sldId id="267" r:id="rId9"/>
    <p:sldId id="268" r:id="rId10"/>
    <p:sldId id="280" r:id="rId11"/>
    <p:sldId id="269" r:id="rId12"/>
    <p:sldId id="258" r:id="rId13"/>
    <p:sldId id="285" r:id="rId14"/>
    <p:sldId id="270" r:id="rId15"/>
    <p:sldId id="271" r:id="rId16"/>
    <p:sldId id="272" r:id="rId17"/>
    <p:sldId id="282" r:id="rId18"/>
    <p:sldId id="273" r:id="rId19"/>
    <p:sldId id="263" r:id="rId20"/>
    <p:sldId id="284" r:id="rId21"/>
    <p:sldId id="274" r:id="rId22"/>
    <p:sldId id="275" r:id="rId23"/>
    <p:sldId id="276" r:id="rId24"/>
    <p:sldId id="277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7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5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3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8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2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3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2085-393C-4BA8-AF2A-580CC2E37D2B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A451-3B22-405E-B0B5-F6A76233E5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2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0507" y="4857595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1200"/>
              </a:spcAft>
            </a:pPr>
            <a:r>
              <a:rPr lang="sl-SI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Jn</a:t>
            </a: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14,16 </a:t>
            </a:r>
            <a:r>
              <a:rPr lang="it-IT" sz="4000" dirty="0"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Jaz pa bom prosil Očeta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dal vam bo drugega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Tolažnika,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bo ostal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vekomaj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70"/>
            <a:ext cx="9144000" cy="458152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3115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 loop="1">
            <p:snd r:embed="rId2" name="ANTONIO.wav"/>
          </p:stSnd>
        </p:sndAc>
      </p:transition>
    </mc:Choice>
    <mc:Fallback xmlns="">
      <p:transition spd="med">
        <p:fade/>
        <p:sndAc>
          <p:stSnd loop="1">
            <p:snd r:embed="rId4" name="ANTONI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5518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Prav takrat, ko je naše življenje šlo                     s polnimi jadri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nam je pripetilo nekaj, kar se navadno dogaja drugim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9187"/>
          <a:stretch/>
        </p:blipFill>
        <p:spPr>
          <a:xfrm>
            <a:off x="0" y="0"/>
            <a:ext cx="9144000" cy="5055188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75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81602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3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Pred desetimi leti smo zboleli za</a:t>
            </a:r>
            <a:r>
              <a:rPr lang="it-IT" sz="3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3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it-IT" sz="3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sl-SI" sz="3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l-SI" sz="2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sl-SI" sz="2800" spc="-7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amiotrofična</a:t>
            </a:r>
            <a:r>
              <a:rPr lang="sl-SI" sz="28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lateralna skleroza)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it-IT" sz="4000" spc="-7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8" y="1059678"/>
            <a:ext cx="4248150" cy="5667375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" name="Rettangolo 2"/>
          <p:cNvSpPr/>
          <p:nvPr/>
        </p:nvSpPr>
        <p:spPr>
          <a:xfrm>
            <a:off x="0" y="2019444"/>
            <a:ext cx="4895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 resnici je bolezen prizadela mene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njeni učinki dejansko vplivajo          na življenje vseh,                   ki so ob meni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it-IT" sz="4000" spc="-7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2"/>
            <a:ext cx="9144000" cy="5191125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2" name="Rettangolo 1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Glede življenja sem popolnoma odvisen od drugih</a:t>
            </a:r>
            <a:r>
              <a:rPr lang="it-IT" sz="4000" spc="-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l-SI" sz="4000" spc="-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razum je ostal neokrnjen</a:t>
            </a:r>
            <a:r>
              <a:rPr lang="it-IT" sz="4000" spc="-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sl-SI" sz="4000" spc="-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a </a:t>
            </a:r>
            <a:r>
              <a:rPr lang="it-IT" sz="4000" spc="-8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l-SI" sz="4000" spc="-8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ezmožen</a:t>
            </a:r>
            <a:r>
              <a:rPr lang="sl-SI" sz="4000" spc="-8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sem</a:t>
            </a:r>
            <a:r>
              <a:rPr lang="it-IT" sz="4000" spc="-8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8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ukazati telesu</a:t>
            </a:r>
            <a:r>
              <a:rPr lang="it-IT" sz="4000" spc="-8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8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25181" y="3440492"/>
            <a:ext cx="4418819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Vitalnost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jega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telesa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več                                   v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lužbi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oj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misl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i.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"/>
          <a:stretch/>
        </p:blipFill>
        <p:spPr>
          <a:xfrm>
            <a:off x="0" y="66670"/>
            <a:ext cx="4861814" cy="4967785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688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78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sl-SI" sz="4000" spc="-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strašansk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pogojenost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 je v začetku potiskala v prepričanje,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 v breme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oviro vsem drugim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1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" y="1838510"/>
            <a:ext cx="7331622" cy="4882860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29324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78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Nekega dne me je žena pred otroki vprašala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 bi se na tvojem mestu znašel kdo od nas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 to za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bilo breme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?”</a:t>
            </a:r>
            <a:endParaRPr lang="it-IT" sz="4000" spc="-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074978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Odgovoril sem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“A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solut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!”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3" y="1797891"/>
            <a:ext cx="6173069" cy="4105091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1336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78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Tedaj so vsi skupno nadaljevali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vedno srečni,                                     da smo tvoje roke in nog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e.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927834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Potrebuje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te!”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2" b="12864"/>
          <a:stretch/>
        </p:blipFill>
        <p:spPr>
          <a:xfrm>
            <a:off x="1102272" y="1804955"/>
            <a:ext cx="6939455" cy="4115815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9376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8401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besed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 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dale razumeti,</a:t>
            </a:r>
            <a:b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človek 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živi samo zase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sl-SI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 tiste, ki jih ljubi in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 </a:t>
            </a:r>
            <a:r>
              <a:rPr lang="sl-SI" sz="4000" spc="-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ljubij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o.</a:t>
            </a:r>
            <a:endParaRPr lang="it-IT" sz="4000" spc="-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14052"/>
          <a:stretch/>
        </p:blipFill>
        <p:spPr>
          <a:xfrm>
            <a:off x="871706" y="2123090"/>
            <a:ext cx="7400588" cy="4372302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31018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07077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idim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ljubezen, s katero mi pomagaj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živim čim bolj </a:t>
            </a:r>
            <a:r>
              <a:rPr lang="it-IT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normal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življenje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b="13481"/>
          <a:stretch/>
        </p:blipFill>
        <p:spPr>
          <a:xfrm>
            <a:off x="696310" y="1865587"/>
            <a:ext cx="7751379" cy="4650827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9412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45933"/>
            <a:ext cx="9144000" cy="1785104"/>
          </a:xfrm>
          <a:prstGeom prst="rect">
            <a:avLst/>
          </a:prstGeom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Vse ponovno zasije v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spc="-7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nov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spc="-7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či.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Naše življenje teč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mir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no,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vezi med nami postajajo zelo močne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12336"/>
          <a:stretch/>
        </p:blipFill>
        <p:spPr>
          <a:xfrm>
            <a:off x="1032641" y="2115261"/>
            <a:ext cx="7078717" cy="4296049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319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1018" y="148799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Kdor ima Jezusa rad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živi njegove zapoved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dejanjih vsakega dne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/>
          <a:stretch/>
        </p:blipFill>
        <p:spPr>
          <a:xfrm>
            <a:off x="136637" y="2017986"/>
            <a:ext cx="8828690" cy="4740004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4390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56139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Nikoli si ne bi mislil,                                                    da bom uspel živet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 tako resničnih,             tako čistih in iskrenih odnosih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13480"/>
          <a:stretch/>
        </p:blipFill>
        <p:spPr>
          <a:xfrm>
            <a:off x="733096" y="1822277"/>
            <a:ext cx="7677807" cy="4589033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val="40287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911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Vse okrog nas se zdi ovito                                     v magično vzdušje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527379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 za dnem uživamo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tistem lepem, ki nam ga življenj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še nudi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 b="13480"/>
          <a:stretch/>
        </p:blipFill>
        <p:spPr>
          <a:xfrm>
            <a:off x="1106213" y="1379962"/>
            <a:ext cx="6931573" cy="4063337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4079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58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013189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Vedno sem mislil,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moram biti jaz tisti,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 skrbi za družino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ts val="4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Zdaj pa sem se znašel v tem, 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iv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kot oče svojim otrokom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istočasno k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otrok svojih otrok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4513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Zahvaljujoč se njihovi negi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živim srečno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svojem stanju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495846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 bi zamenjal svojega življenja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z nobenim drugim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8" b="13194"/>
          <a:stretch/>
        </p:blipFill>
        <p:spPr>
          <a:xfrm>
            <a:off x="1058916" y="1405360"/>
            <a:ext cx="7026167" cy="3992866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1773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765381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Splača se nekaj potrpeti,                                       da uživaš lepoto Stvarstva,                            ljubezen svojih dragih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14052"/>
          <a:stretch/>
        </p:blipFill>
        <p:spPr>
          <a:xfrm>
            <a:off x="1027815" y="220719"/>
            <a:ext cx="7088370" cy="4204138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41532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20974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velikonočna nedelja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let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A</a:t>
            </a:r>
            <a:endParaRPr lang="it-IT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6146093"/>
            <a:ext cx="4329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don Ferruccio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/prevod bojanM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4999325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Njegove zapoved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tist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ki jih je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jzes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prejel na gori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Sina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 nekaj več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 medsebojna ljubezen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0"/>
          <a:stretch/>
        </p:blipFill>
        <p:spPr>
          <a:xfrm>
            <a:off x="242204" y="31530"/>
            <a:ext cx="8659587" cy="4999325"/>
          </a:xfrm>
          <a:prstGeom prst="rect">
            <a:avLst/>
          </a:prstGeom>
          <a:effectLst>
            <a:softEdge rad="558800"/>
          </a:effectLst>
        </p:spPr>
      </p:pic>
    </p:spTree>
    <p:extLst>
      <p:ext uri="{BB962C8B-B14F-4D97-AF65-F5344CB8AC3E}">
        <p14:creationId xmlns:p14="http://schemas.microsoft.com/office/powerpoint/2010/main" val="13458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1024" y="4484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 zadnji večerji Jezus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povabi učence, naj živijo kakor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bratje,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it-IT" sz="4000" spc="-7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55026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jim obljubi, da jih ne bo zapustil sirot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jim bo poslal Duha Tolažnika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spc="-7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-21024" y="1191454"/>
            <a:ext cx="9144000" cy="4433048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669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13005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veti Duh je ljubezen Boga,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 iz našega srca napravi svoje bivališče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035703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veti Duh je vedno </a:t>
            </a:r>
            <a:r>
              <a:rPr lang="sl-SI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nami</a:t>
            </a:r>
            <a:r>
              <a:rPr lang="it-IT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5" y="1335633"/>
            <a:ext cx="8361309" cy="470007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1251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11964" b="10524"/>
          <a:stretch/>
        </p:blipFill>
        <p:spPr>
          <a:xfrm>
            <a:off x="457200" y="1749082"/>
            <a:ext cx="8229600" cy="5045858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Rettangolo 1"/>
          <p:cNvSpPr/>
          <p:nvPr/>
        </p:nvSpPr>
        <p:spPr>
          <a:xfrm>
            <a:off x="0" y="2703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čemu služi Sveti Duh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br>
              <a:rPr lang="it-IT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Pomaga</a:t>
            </a:r>
            <a:r>
              <a:rPr lang="it-IT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sl-SI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 živimo dobro,</a:t>
            </a:r>
            <a:r>
              <a:rPr lang="it-IT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modrostjo in ljubeznijo</a:t>
            </a:r>
            <a:r>
              <a:rPr lang="it-IT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izpolnjujemo Božjo voljo</a:t>
            </a:r>
            <a:r>
              <a:rPr lang="it-IT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508000" y="52550"/>
            <a:ext cx="8128000" cy="5034017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3" name="Rettangolo 2"/>
          <p:cNvSpPr/>
          <p:nvPr/>
        </p:nvSpPr>
        <p:spPr>
          <a:xfrm>
            <a:off x="0" y="4986871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Kako lepa molitev bi bila,                                   ko bi vsakdo od nas prosil Očeta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sl-SI" sz="40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Oč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e,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</a:t>
            </a:r>
            <a:r>
              <a:rPr lang="sl-SI" sz="40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 S</a:t>
            </a:r>
            <a:r>
              <a:rPr lang="sl-SI" sz="40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vetega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Duha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endParaRPr lang="it-IT" sz="4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5949"/>
          <a:stretch/>
        </p:blipFill>
        <p:spPr>
          <a:xfrm>
            <a:off x="0" y="1220847"/>
            <a:ext cx="9144000" cy="5743903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3" name="Rettangolo 2"/>
          <p:cNvSpPr/>
          <p:nvPr/>
        </p:nvSpPr>
        <p:spPr>
          <a:xfrm>
            <a:off x="0" y="115618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Oče je za gotovo podaril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Svetega Duha 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Michel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družini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4000" spc="-7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0519" y="5512676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sam pripoveduje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»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Ime mi je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Michele,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poročen sem s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spc="-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Stell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imava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000" spc="-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otroke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4000" spc="-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5" y="123333"/>
            <a:ext cx="7185791" cy="5389343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7759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628</Words>
  <Application>Microsoft Office PowerPoint</Application>
  <PresentationFormat>Diaprojekcija na zaslonu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Bronzino</dc:creator>
  <cp:lastModifiedBy>Bojan Ravbar</cp:lastModifiedBy>
  <cp:revision>212</cp:revision>
  <dcterms:created xsi:type="dcterms:W3CDTF">2017-05-14T13:52:33Z</dcterms:created>
  <dcterms:modified xsi:type="dcterms:W3CDTF">2020-05-15T11:59:43Z</dcterms:modified>
</cp:coreProperties>
</file>