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1" r:id="rId2"/>
    <p:sldId id="30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32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3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75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9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8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7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6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3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4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7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6ECEC-394E-4C73-84A7-90649DBF57E5}" type="datetimeFigureOut">
              <a:rPr lang="it-IT" smtClean="0"/>
              <a:t>18/04/2020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1503-468E-4D4D-9E8E-A3E381C9C2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56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278556"/>
            <a:ext cx="7204710" cy="434534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Rettangolo 3"/>
          <p:cNvSpPr/>
          <p:nvPr/>
        </p:nvSpPr>
        <p:spPr>
          <a:xfrm>
            <a:off x="-7620" y="492107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400"/>
              </a:lnSpc>
              <a:spcAft>
                <a:spcPts val="800"/>
              </a:spcAft>
              <a:defRPr/>
            </a:pPr>
            <a:r>
              <a:rPr lang="sl-SI" sz="4000" b="1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it-IT" sz="4000" b="1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</a:t>
            </a:r>
            <a:r>
              <a:rPr lang="sl-SI" sz="4000" b="1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it-IT" sz="4000" b="1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</a:t>
            </a:r>
            <a:r>
              <a:rPr lang="sl-SI" sz="4000" b="1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 svojo roko</a:t>
            </a:r>
            <a:br>
              <a:rPr lang="it-IT" sz="4000" b="1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000" b="1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l-SI" sz="4000" b="1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jo položi v mojo stran.«</a:t>
            </a:r>
            <a:br>
              <a:rPr lang="it-IT" sz="3800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2400" spc="-1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it-IT" sz="2400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20, 27</a:t>
            </a:r>
            <a:endParaRPr kumimoji="0" lang="it-IT" sz="3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 loop="1">
            <p:snd r:embed="rId2" name="Misericordia loop.wav"/>
          </p:stSnd>
        </p:sndAc>
      </p:transition>
    </mc:Choice>
    <mc:Fallback xmlns="">
      <p:transition spd="med">
        <p:fade/>
        <p:sndAc>
          <p:stSnd loop="1">
            <p:snd r:embed="rId4" name="Misericordia loo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98761" y="2232660"/>
            <a:ext cx="432331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  <a:spcAft>
                <a:spcPts val="1800"/>
              </a:spcAft>
              <a:defRPr/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</a:t>
            </a:r>
            <a:b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vedno odpušča</a:t>
            </a:r>
            <a:r>
              <a:rPr lang="it-IT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ker gleda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Jezusove rane.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400"/>
              </a:lnSpc>
              <a:spcAft>
                <a:spcPts val="800"/>
              </a:spcAft>
              <a:defRPr/>
            </a:pPr>
            <a:r>
              <a:rPr lang="sl-SI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Vidi naš greh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ga odpusti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.«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2890" r="3638" b="6778"/>
          <a:stretch/>
        </p:blipFill>
        <p:spPr>
          <a:xfrm>
            <a:off x="-1" y="0"/>
            <a:ext cx="4757677" cy="6858000"/>
          </a:xfrm>
          <a:prstGeom prst="rect">
            <a:avLst/>
          </a:prstGeom>
          <a:effectLst>
            <a:softEdge rad="660400"/>
          </a:effectLst>
        </p:spPr>
      </p:pic>
    </p:spTree>
    <p:extLst>
      <p:ext uri="{BB962C8B-B14F-4D97-AF65-F5344CB8AC3E}">
        <p14:creationId xmlns:p14="http://schemas.microsoft.com/office/powerpoint/2010/main" val="2874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5159"/>
            <a:ext cx="9143999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400"/>
              </a:lnSpc>
              <a:spcAft>
                <a:spcPts val="600"/>
              </a:spcAft>
              <a:defRPr/>
            </a:pP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Svetovnem Dnevu 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l-SI" sz="4000" spc="-70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ladih</a:t>
            </a:r>
            <a:r>
              <a:rPr lang="sl-SI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spc="-7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endParaRPr lang="sl-SI" sz="4000" spc="-7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4400"/>
              </a:lnSpc>
              <a:spcAft>
                <a:spcPts val="600"/>
              </a:spcAft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Natalija povedal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4000" spc="-7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 izkušnjo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it-IT" sz="4000" b="0" i="0" u="none" strike="noStrike" kern="1200" cap="none" spc="-7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381"/>
            <a:ext cx="9144000" cy="594662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396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 loop="1">
            <p:snd r:embed="rId2" name="GMG.wav"/>
          </p:stSnd>
        </p:sndAc>
      </p:transition>
    </mc:Choice>
    <mc:Fallback xmlns="">
      <p:transition spd="med">
        <p:fade/>
        <p:sndAc>
          <p:stSnd loop="1">
            <p:snd r:embed="rId4" name="GM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82339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 sem glavna urednica modne 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kumimoji="0" lang="it-IT" sz="2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sl-SI" sz="4000" b="0" i="0" u="none" strike="noStrike" kern="1200" cap="none" spc="-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isem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imela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sl-SI" sz="4000" b="0" i="0" u="none" strike="noStrike" kern="1200" cap="none" spc="-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obenega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opravka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</a:t>
            </a:r>
            <a:r>
              <a:rPr kumimoji="0" lang="sl-SI" sz="4000" b="0" i="0" u="none" strike="noStrike" kern="1200" cap="none" spc="-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rkvijo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912"/>
            <a:ext cx="9144000" cy="5272088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33804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304" y="93492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 sem uspešna na delu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družila sem se z lepimi fanti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hodila po prireditvah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in 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misel mojega življenj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912"/>
            <a:ext cx="9144000" cy="5272088"/>
          </a:xfrm>
          <a:prstGeom prst="rect">
            <a:avLst/>
          </a:prstGeom>
          <a:effectLst>
            <a:softEdge rad="622300"/>
          </a:effectLst>
        </p:spPr>
      </p:pic>
    </p:spTree>
    <p:extLst>
      <p:ext uri="{BB962C8B-B14F-4D97-AF65-F5344CB8AC3E}">
        <p14:creationId xmlns:p14="http://schemas.microsoft.com/office/powerpoint/2010/main" val="13762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Vse je teklo gladko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lepega dne                 sem se prebudila v stiski in pomislila,            da je vse, kar delam, zgrešeno.</a:t>
            </a:r>
            <a:endParaRPr kumimoji="0" lang="it-IT" sz="4000" b="0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912"/>
            <a:ext cx="9144000" cy="5272088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2800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5341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Razumela sem, da se moram spovedat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sl-SI" sz="4000" b="0" i="0" u="none" strike="noStrike" kern="1200" cap="none" spc="-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isem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vedela, kako naj to napravim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sem na Googlu poiskala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“s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" y="1700943"/>
            <a:ext cx="9057373" cy="5222142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34714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42047" y="171521"/>
            <a:ext cx="9654987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400"/>
              </a:lnSpc>
              <a:spcAft>
                <a:spcPts val="600"/>
              </a:spcAft>
              <a:defRPr/>
            </a:pPr>
            <a:r>
              <a:rPr lang="sl-SI" sz="4000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našla</a:t>
            </a:r>
            <a:r>
              <a:rPr kumimoji="0" lang="it-IT" sz="4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it-IT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sl-SI" sz="4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 je iz ljubezni umrl za nas.</a:t>
            </a:r>
            <a:r>
              <a:rPr lang="it-IT" sz="4000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kumimoji="0" lang="it-IT" sz="4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4000" spc="-7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Takoj sem razumela,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je Bog umrl zame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" y="1323788"/>
            <a:ext cx="9047703" cy="5456896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29359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0963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mi hoče dati polno življenje,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jaz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brezbrižno 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sl-SI" sz="4000" b="0" i="0" u="none" strike="noStrike" kern="1200" cap="none" spc="-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edim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kuhinji                              in vlečem cigareto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912"/>
            <a:ext cx="9144000" cy="52720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683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54" y="2926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Planila sem v jok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vzela list papirja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začela pisati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seznam vseh svojih grehov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857"/>
            <a:ext cx="9144000" cy="5272088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12059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380976"/>
            <a:ext cx="91440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Takoj mi je bilo jasno:</a:t>
            </a:r>
          </a:p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Moram govoriti z duhovnikom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5"/>
            <a:ext cx="9144000" cy="5272088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14289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327660"/>
            <a:ext cx="7879080" cy="4752070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2" name="Rettangolo 1"/>
          <p:cNvSpPr/>
          <p:nvPr/>
        </p:nvSpPr>
        <p:spPr>
          <a:xfrm>
            <a:off x="0" y="5186410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Očetovo usmiljenje se rodi</a:t>
            </a:r>
            <a:r>
              <a:rPr kumimoji="0" lang="it-IT" sz="4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it-IT" sz="4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l-SI" sz="4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poveličanih ran vstalega Jezusa</a:t>
            </a:r>
            <a:r>
              <a:rPr kumimoji="0" lang="it-IT" sz="40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40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47894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internetu sem prebrala, da je možnost z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poved ob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15:00</a:t>
            </a:r>
            <a:r>
              <a:rPr lang="sl-SI" sz="4000" spc="-7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stolnici.</a:t>
            </a:r>
            <a:endParaRPr kumimoji="0" lang="it-IT" sz="4000" b="0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61"/>
            <a:ext cx="9144000" cy="5272088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26592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9627" y="5005521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Takoj sem stekla tja v strahu, da mi bo duhovnik rekel, da so moji grehi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sl-SI" sz="4000" b="0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preveliki in zato ne more ničesar storiti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72088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3306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07289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Vseeno sem se opogumila in stopila                     k spovedi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Naštela sem vse in zelo jokala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Duhovnik ni rekel ničesar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72088"/>
          </a:xfrm>
          <a:prstGeom prst="rect">
            <a:avLst/>
          </a:prstGeom>
          <a:effectLst>
            <a:softEdge rad="546100"/>
          </a:effectLst>
        </p:spPr>
      </p:pic>
    </p:spTree>
    <p:extLst>
      <p:ext uri="{BB962C8B-B14F-4D97-AF65-F5344CB8AC3E}">
        <p14:creationId xmlns:p14="http://schemas.microsoft.com/office/powerpoint/2010/main" val="16865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8890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400"/>
              </a:lnSpc>
              <a:spcAft>
                <a:spcPts val="600"/>
              </a:spcAft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končala, mi je rekel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4000" spc="-7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4000" spc="-7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lepa spoved</a:t>
            </a:r>
            <a:r>
              <a:rPr lang="it-IT" sz="4000" spc="-7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</a:p>
        </p:txBody>
      </p:sp>
      <p:sp>
        <p:nvSpPr>
          <p:cNvPr id="3" name="Rettangolo 2"/>
          <p:cNvSpPr/>
          <p:nvPr/>
        </p:nvSpPr>
        <p:spPr>
          <a:xfrm>
            <a:off x="-11153" y="5553873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15:00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bila je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nedelja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usmiljenj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" y="1223458"/>
            <a:ext cx="7432076" cy="4285057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5176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" y="0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 s</a:t>
            </a:r>
            <a:r>
              <a:rPr kumimoji="0" lang="it-IT" sz="4000" b="0" i="0" u="none" strike="noStrike" kern="1200" cap="none" spc="-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</a:t>
            </a:r>
            <a:r>
              <a:rPr kumimoji="0" lang="it-IT" sz="2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cerkvi, kjer je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kumimoji="0" lang="it-IT" sz="4000" b="0" i="0" u="none" strike="noStrike" kern="1200" cap="none" spc="-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stina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molil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vsak dan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-2" y="5603700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kjer ji je Jezus rekel, da bo odpustil vse grehe brez vsake meje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" y="917676"/>
            <a:ext cx="8653346" cy="4989195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12919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9621" y="5284270"/>
            <a:ext cx="9144000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Duhovnik je rekel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Tvoji grehi so ti odpuščeni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 jih več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misli več nanje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it-IT" sz="4000" b="0" i="0" u="none" strike="noStrike" kern="1200" cap="none" spc="-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" y="-74445"/>
            <a:ext cx="9144000" cy="5272088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2414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20" y="4981128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400"/>
              </a:lnSpc>
              <a:spcAft>
                <a:spcPts val="600"/>
              </a:spcAft>
              <a:defRPr/>
            </a:pPr>
            <a:r>
              <a:rPr kumimoji="0" lang="sl-SI" sz="4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 sem šla k spovedi, sem bila prepričana, da sem za vedno izgubila večno življenje.</a:t>
            </a:r>
            <a:r>
              <a:rPr lang="it-IT" sz="4000" spc="-7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it-IT" sz="4000" b="0" i="0" u="none" strike="noStrike" kern="1200" cap="none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/>
          <a:stretch/>
        </p:blipFill>
        <p:spPr>
          <a:xfrm>
            <a:off x="10955" y="121920"/>
            <a:ext cx="9119442" cy="4709248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4275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916"/>
          <a:stretch/>
        </p:blipFill>
        <p:spPr>
          <a:xfrm>
            <a:off x="407547" y="200500"/>
            <a:ext cx="8328905" cy="5272088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5" name="Rettangolo 4"/>
          <p:cNvSpPr/>
          <p:nvPr/>
        </p:nvSpPr>
        <p:spPr>
          <a:xfrm>
            <a:off x="-1" y="5594447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resnici pa</a:t>
            </a:r>
            <a:r>
              <a:rPr kumimoji="0" lang="it-IT" sz="4000" b="0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kumimoji="0" lang="sl-SI" sz="4000" b="0" i="0" u="none" strike="noStrike" kern="1200" cap="none" spc="-10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Bog od vedno čakal name</a:t>
            </a:r>
            <a:r>
              <a:rPr kumimoji="0" lang="it-IT" sz="4000" b="0" i="0" u="none" strike="noStrike" kern="1200" cap="none" spc="-10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sl-SI" sz="4000" b="0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Zame je izbral prav ta dan.«</a:t>
            </a:r>
            <a:r>
              <a:rPr kumimoji="0" lang="it-IT" sz="4000" b="0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765256"/>
            <a:ext cx="9144000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Ferruccio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/prevod bojanM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Nedelja Božjega Usmiljenja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3042"/>
          <a:stretch/>
        </p:blipFill>
        <p:spPr>
          <a:xfrm>
            <a:off x="175260" y="15240"/>
            <a:ext cx="8793480" cy="582896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6236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5" y="1217012"/>
            <a:ext cx="6487430" cy="4058216"/>
          </a:xfrm>
          <a:prstGeom prst="rect">
            <a:avLst/>
          </a:prstGeom>
          <a:effectLst>
            <a:softEdge rad="3937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400"/>
            <a:ext cx="9144000" cy="4581525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2" name="Rettangolo 1"/>
          <p:cNvSpPr/>
          <p:nvPr/>
        </p:nvSpPr>
        <p:spPr>
          <a:xfrm>
            <a:off x="0" y="5468907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400"/>
              </a:lnSpc>
              <a:spcAft>
                <a:spcPts val="800"/>
              </a:spcAft>
              <a:defRPr/>
            </a:pPr>
            <a:r>
              <a:rPr lang="sl-SI" sz="4000" spc="-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Jezus vrne v nebesa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sl-SI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rinese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Očetu v dar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sl-SI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voj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820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</a:t>
            </a:r>
            <a:r>
              <a:rPr lang="sl-SI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ež</a:t>
            </a:r>
            <a:r>
              <a:rPr lang="it-IT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</a:t>
            </a:r>
            <a:r>
              <a:rPr lang="sl-SI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čišek</a:t>
            </a:r>
            <a:r>
              <a:rPr lang="sl-SI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razloži</a:t>
            </a:r>
            <a:r>
              <a:rPr lang="it-IT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6127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767618"/>
            <a:ext cx="91413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Njegovo telo je prelepo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brez </a:t>
            </a:r>
            <a:r>
              <a:rPr kumimoji="0" lang="sl-SI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podpludb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 brazgotin bičanja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ohrani ran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"/>
          <a:stretch/>
        </p:blipFill>
        <p:spPr>
          <a:xfrm>
            <a:off x="-26670" y="-60960"/>
            <a:ext cx="9168004" cy="4968240"/>
          </a:xfrm>
          <a:prstGeom prst="rect">
            <a:avLst/>
          </a:prstGeom>
          <a:effectLst>
            <a:softEdge rad="685800"/>
          </a:effectLst>
        </p:spPr>
      </p:pic>
    </p:spTree>
    <p:extLst>
      <p:ext uri="{BB962C8B-B14F-4D97-AF65-F5344CB8AC3E}">
        <p14:creationId xmlns:p14="http://schemas.microsoft.com/office/powerpoint/2010/main" val="3027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835461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Očetu pokaže rane in mu reče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lej,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odpuščanja, ki ga ti deliš.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03536"/>
            <a:ext cx="7955280" cy="4798029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1470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58059"/>
            <a:ext cx="8122920" cy="4899136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2" name="Rettangolo 1"/>
          <p:cNvSpPr/>
          <p:nvPr/>
        </p:nvSpPr>
        <p:spPr>
          <a:xfrm>
            <a:off x="0" y="4888615"/>
            <a:ext cx="9144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 gleda Jezusove ran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 vedno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odpusti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sl-SI" sz="3800" b="0" i="0" u="none" strike="noStrike" kern="1200" cap="none" spc="-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kumimoji="0" lang="it-IT" sz="3800" b="0" i="0" u="none" strike="noStrike" kern="1200" cap="none" spc="-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bili </a:t>
            </a:r>
            <a:r>
              <a:rPr kumimoji="0" lang="sl-SI" sz="3800" b="0" i="0" u="none" strike="noStrike" kern="1200" cap="none" spc="-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 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a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zato, ker je Jezus </a:t>
            </a:r>
            <a:r>
              <a:rPr kumimoji="0" lang="sl-SI" sz="38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plačal za nas</a:t>
            </a:r>
            <a:r>
              <a:rPr kumimoji="0" lang="it-IT" sz="38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38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494020"/>
            <a:ext cx="9144000" cy="122084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Oče gleda Jezusove rane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postane bolj usmiljen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" y="60960"/>
            <a:ext cx="9146369" cy="5516404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42787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20" y="4943393"/>
            <a:ext cx="9136380" cy="178510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Jezusovo veliko delo v nebesih je danes to,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Očetu </a:t>
            </a:r>
            <a:r>
              <a:rPr kumimoji="0" lang="sl-SI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ceno odpuščanja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</a:t>
            </a:r>
            <a:r>
              <a:rPr kumimoji="0" lang="sl-SI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voj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"/>
          <a:stretch/>
        </p:blipFill>
        <p:spPr>
          <a:xfrm>
            <a:off x="7620" y="-15241"/>
            <a:ext cx="9136380" cy="4943393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40080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 b="4696"/>
          <a:stretch/>
        </p:blipFill>
        <p:spPr>
          <a:xfrm>
            <a:off x="606266" y="41505"/>
            <a:ext cx="7931468" cy="4939013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2" name="Rettangolo 1"/>
          <p:cNvSpPr/>
          <p:nvPr/>
        </p:nvSpPr>
        <p:spPr>
          <a:xfrm>
            <a:off x="0" y="5303783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 lepo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Pomaga nam,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se ne bojimo prositi odpuščanje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1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600</Words>
  <Application>Microsoft Office PowerPoint</Application>
  <PresentationFormat>Diaprojekcija na zaslonu (4:3)</PresentationFormat>
  <Paragraphs>35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1_Tema di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Bronzino</dc:creator>
  <cp:lastModifiedBy>Bojan Ravbar</cp:lastModifiedBy>
  <cp:revision>219</cp:revision>
  <dcterms:created xsi:type="dcterms:W3CDTF">2017-04-16T19:56:21Z</dcterms:created>
  <dcterms:modified xsi:type="dcterms:W3CDTF">2020-04-18T18:21:44Z</dcterms:modified>
</cp:coreProperties>
</file>